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751" r:id="rId5"/>
    <p:sldMasterId id="2147483771" r:id="rId6"/>
    <p:sldMasterId id="2147483783" r:id="rId7"/>
  </p:sldMasterIdLst>
  <p:notesMasterIdLst>
    <p:notesMasterId r:id="rId17"/>
  </p:notesMasterIdLst>
  <p:sldIdLst>
    <p:sldId id="2145707245" r:id="rId8"/>
    <p:sldId id="256" r:id="rId9"/>
    <p:sldId id="268" r:id="rId10"/>
    <p:sldId id="265" r:id="rId11"/>
    <p:sldId id="2145707246" r:id="rId12"/>
    <p:sldId id="2145707247" r:id="rId13"/>
    <p:sldId id="2145707249" r:id="rId14"/>
    <p:sldId id="2145707250" r:id="rId15"/>
    <p:sldId id="214570725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53948-41DB-40A6-A994-ED791ECD512B}" v="880" dt="2022-11-01T18:52:58.226"/>
    <p1510:client id="{4CC92252-CF72-2B73-6720-C5D21DC217DC}" v="1" dt="2022-11-01T05:58:25.824"/>
    <p1510:client id="{908A730B-E7BE-95FC-D1C3-44405CEA4065}" v="560" dt="2022-11-01T12:03:33.653"/>
    <p1510:client id="{A2AB4F95-E672-E72D-DC48-28FE80B64C3A}" v="1" dt="2022-11-01T05:56:42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23A7BF-4B1B-4992-A313-163AC5C04365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9890E0-FBA1-4378-82BE-E0FA78D78C28}">
      <dgm:prSet phldrT="[Text]" custT="1"/>
      <dgm:spPr/>
      <dgm:t>
        <a:bodyPr/>
        <a:lstStyle/>
        <a:p>
          <a:pPr rtl="0"/>
          <a:r>
            <a:rPr lang="en-US" sz="800" b="1" dirty="0">
              <a:latin typeface="+mn-lt"/>
            </a:rPr>
            <a:t>CCV Prepay:</a:t>
          </a:r>
          <a:endParaRPr lang="en-US" sz="800" dirty="0">
            <a:latin typeface="+mn-lt"/>
          </a:endParaRPr>
        </a:p>
      </dgm:t>
    </dgm:pt>
    <dgm:pt modelId="{D6506C01-4F38-4272-AA77-368A279E90FF}" type="parTrans" cxnId="{C33E911C-7B89-4435-AFCA-849E7C5CA382}">
      <dgm:prSet/>
      <dgm:spPr/>
      <dgm:t>
        <a:bodyPr/>
        <a:lstStyle/>
        <a:p>
          <a:endParaRPr lang="en-US"/>
        </a:p>
      </dgm:t>
    </dgm:pt>
    <dgm:pt modelId="{DABF4668-76C9-4DAC-89CD-EDBF7F8DC75D}" type="sibTrans" cxnId="{C33E911C-7B89-4435-AFCA-849E7C5CA382}">
      <dgm:prSet/>
      <dgm:spPr/>
      <dgm:t>
        <a:bodyPr/>
        <a:lstStyle/>
        <a:p>
          <a:endParaRPr lang="en-US"/>
        </a:p>
      </dgm:t>
    </dgm:pt>
    <dgm:pt modelId="{83EFEF29-F8F7-48ED-9550-621066931D32}">
      <dgm:prSet phldrT="[Text]" custT="1"/>
      <dgm:spPr/>
      <dgm:t>
        <a:bodyPr/>
        <a:lstStyle/>
        <a:p>
          <a:pPr rtl="0"/>
          <a:r>
            <a:rPr lang="en-US" sz="800" b="1" dirty="0">
              <a:latin typeface="+mn-lt"/>
            </a:rPr>
            <a:t>Model Innovation: HMS COB Subrogation</a:t>
          </a:r>
          <a:endParaRPr lang="en-US" sz="800" dirty="0">
            <a:latin typeface="+mn-lt"/>
          </a:endParaRPr>
        </a:p>
      </dgm:t>
    </dgm:pt>
    <dgm:pt modelId="{92D5C8B2-A9A6-4BA9-9B20-4393A32E951C}" type="parTrans" cxnId="{7BAB49B6-EC18-44F0-A83C-7EBC5522BD57}">
      <dgm:prSet/>
      <dgm:spPr/>
      <dgm:t>
        <a:bodyPr/>
        <a:lstStyle/>
        <a:p>
          <a:endParaRPr lang="en-US"/>
        </a:p>
      </dgm:t>
    </dgm:pt>
    <dgm:pt modelId="{F6709769-9D51-40A4-A16F-009E61D26ABA}" type="sibTrans" cxnId="{7BAB49B6-EC18-44F0-A83C-7EBC5522BD57}">
      <dgm:prSet/>
      <dgm:spPr/>
      <dgm:t>
        <a:bodyPr/>
        <a:lstStyle/>
        <a:p>
          <a:endParaRPr lang="en-US"/>
        </a:p>
      </dgm:t>
    </dgm:pt>
    <dgm:pt modelId="{41A9A47F-8B93-472A-B290-DB4A84D246E6}">
      <dgm:prSet phldrT="[Text]" custT="1"/>
      <dgm:spPr/>
      <dgm:t>
        <a:bodyPr/>
        <a:lstStyle/>
        <a:p>
          <a:pPr algn="l" rtl="0"/>
          <a:r>
            <a:rPr lang="en-US" sz="800" b="1" dirty="0">
              <a:latin typeface="+mn-lt"/>
            </a:rPr>
            <a:t>CCV Expansion:</a:t>
          </a:r>
          <a:endParaRPr lang="en-US" sz="800" b="1" dirty="0">
            <a:latin typeface="+mn-lt"/>
            <a:cs typeface="Calibri"/>
          </a:endParaRPr>
        </a:p>
      </dgm:t>
    </dgm:pt>
    <dgm:pt modelId="{A3C530EC-B1F2-456C-921B-2B33DEB4BCEA}" type="parTrans" cxnId="{5AB03864-3226-4098-B932-6CA9AB1C6469}">
      <dgm:prSet/>
      <dgm:spPr/>
      <dgm:t>
        <a:bodyPr/>
        <a:lstStyle/>
        <a:p>
          <a:endParaRPr lang="en-US"/>
        </a:p>
      </dgm:t>
    </dgm:pt>
    <dgm:pt modelId="{A30F6C00-6AC6-4598-A78E-AB8D966B76B1}" type="sibTrans" cxnId="{5AB03864-3226-4098-B932-6CA9AB1C6469}">
      <dgm:prSet/>
      <dgm:spPr/>
      <dgm:t>
        <a:bodyPr/>
        <a:lstStyle/>
        <a:p>
          <a:endParaRPr lang="en-US"/>
        </a:p>
      </dgm:t>
    </dgm:pt>
    <dgm:pt modelId="{A5F3B169-872C-4662-B53A-E2DA8138A3D2}">
      <dgm:prSet phldrT="[Text]" custT="1"/>
      <dgm:spPr/>
      <dgm:t>
        <a:bodyPr/>
        <a:lstStyle/>
        <a:p>
          <a:pPr algn="l" rtl="0"/>
          <a:r>
            <a:rPr lang="en-US" sz="800" dirty="0">
              <a:latin typeface="+mn-lt"/>
            </a:rPr>
            <a:t>AI Platform, Data Ops, Feature Library, and ML Ops teams have been providing ad-hoc support for the DCS teams during final testing (9045)</a:t>
          </a:r>
          <a:endParaRPr lang="en-US" sz="800" b="1" dirty="0">
            <a:latin typeface="+mn-lt"/>
            <a:cs typeface="Calibri"/>
          </a:endParaRPr>
        </a:p>
      </dgm:t>
    </dgm:pt>
    <dgm:pt modelId="{FB2E2B32-C17A-4606-A91D-D2821109BE10}" type="parTrans" cxnId="{9F522959-681A-43C2-B815-8768D082C046}">
      <dgm:prSet/>
      <dgm:spPr/>
      <dgm:t>
        <a:bodyPr/>
        <a:lstStyle/>
        <a:p>
          <a:endParaRPr lang="en-US"/>
        </a:p>
      </dgm:t>
    </dgm:pt>
    <dgm:pt modelId="{58A06904-5B89-4B61-92FF-F2D308C17D39}" type="sibTrans" cxnId="{9F522959-681A-43C2-B815-8768D082C046}">
      <dgm:prSet/>
      <dgm:spPr/>
      <dgm:t>
        <a:bodyPr/>
        <a:lstStyle/>
        <a:p>
          <a:endParaRPr lang="en-US"/>
        </a:p>
      </dgm:t>
    </dgm:pt>
    <dgm:pt modelId="{D74559A4-01B8-4D29-A397-01204EB4F135}">
      <dgm:prSet phldrT="[Text]" custT="1"/>
      <dgm:spPr/>
      <dgm:t>
        <a:bodyPr/>
        <a:lstStyle/>
        <a:p>
          <a:pPr algn="l" rtl="0"/>
          <a:r>
            <a:rPr lang="en-US" sz="800" dirty="0">
              <a:latin typeface="+mn-lt"/>
            </a:rPr>
            <a:t>DCS go-live target date of 10/1 has been pushed back to Nov after the cluster upgrade.</a:t>
          </a:r>
          <a:endParaRPr lang="en-US" sz="800" b="1" dirty="0">
            <a:latin typeface="+mn-lt"/>
            <a:cs typeface="Calibri"/>
          </a:endParaRPr>
        </a:p>
      </dgm:t>
    </dgm:pt>
    <dgm:pt modelId="{1BD76616-6FEC-40C7-AECD-10F560E4C319}" type="parTrans" cxnId="{E30DA2FD-878F-4719-967C-2D9ACAECF623}">
      <dgm:prSet/>
      <dgm:spPr/>
      <dgm:t>
        <a:bodyPr/>
        <a:lstStyle/>
        <a:p>
          <a:endParaRPr lang="en-US"/>
        </a:p>
      </dgm:t>
    </dgm:pt>
    <dgm:pt modelId="{2DD22F09-08F6-4174-B3A0-620E91C8DA23}" type="sibTrans" cxnId="{E30DA2FD-878F-4719-967C-2D9ACAECF623}">
      <dgm:prSet/>
      <dgm:spPr/>
      <dgm:t>
        <a:bodyPr/>
        <a:lstStyle/>
        <a:p>
          <a:endParaRPr lang="en-US"/>
        </a:p>
      </dgm:t>
    </dgm:pt>
    <dgm:pt modelId="{B5867C62-0EEF-4C72-B179-A35ECCB7D3BE}">
      <dgm:prSet phldrT="[Text]" custT="1"/>
      <dgm:spPr/>
      <dgm:t>
        <a:bodyPr/>
        <a:lstStyle/>
        <a:p>
          <a:pPr rtl="0"/>
          <a:r>
            <a:rPr lang="en-US" sz="800" dirty="0">
              <a:latin typeface="+mn-lt"/>
              <a:ea typeface="+mn-ea"/>
              <a:cs typeface="+mn-cs"/>
            </a:rPr>
            <a:t>Planning and Feature grooming has started with the AI Platform/Ops teams, CCV engineering, and product to enable near real-time claim-level scoring for PCCV models. Teams are working to confirm SLAs to inform architectural design. Any real-time modelling work cannot start in earnest until PCCV clients are live</a:t>
          </a:r>
          <a:endParaRPr lang="en-US" sz="800" dirty="0">
            <a:latin typeface="+mn-lt"/>
          </a:endParaRPr>
        </a:p>
      </dgm:t>
    </dgm:pt>
    <dgm:pt modelId="{A9854942-591F-48C2-AFA9-1CAAD861EFE2}" type="parTrans" cxnId="{61CC34B8-16EC-450A-8DAF-BB0AC542677F}">
      <dgm:prSet/>
      <dgm:spPr/>
      <dgm:t>
        <a:bodyPr/>
        <a:lstStyle/>
        <a:p>
          <a:endParaRPr lang="en-US"/>
        </a:p>
      </dgm:t>
    </dgm:pt>
    <dgm:pt modelId="{34289594-A773-408A-AF20-D9B1AB54753E}" type="sibTrans" cxnId="{61CC34B8-16EC-450A-8DAF-BB0AC542677F}">
      <dgm:prSet/>
      <dgm:spPr/>
      <dgm:t>
        <a:bodyPr/>
        <a:lstStyle/>
        <a:p>
          <a:endParaRPr lang="en-US"/>
        </a:p>
      </dgm:t>
    </dgm:pt>
    <dgm:pt modelId="{2959A4C9-9916-483B-8E49-10112FDA336A}">
      <dgm:prSet phldrT="[Text]" custT="1"/>
      <dgm:spPr/>
      <dgm:t>
        <a:bodyPr/>
        <a:lstStyle/>
        <a:p>
          <a:pPr rtl="0"/>
          <a:r>
            <a:rPr lang="en-US" sz="800" dirty="0">
              <a:latin typeface="+mn-lt"/>
            </a:rPr>
            <a:t>Cleared data setup for ML use</a:t>
          </a:r>
        </a:p>
      </dgm:t>
    </dgm:pt>
    <dgm:pt modelId="{9A2B7D85-CF36-4714-8E64-650C8C286FE4}" type="parTrans" cxnId="{91429A80-0A8C-4B05-B906-E09A567A24C5}">
      <dgm:prSet/>
      <dgm:spPr/>
      <dgm:t>
        <a:bodyPr/>
        <a:lstStyle/>
        <a:p>
          <a:endParaRPr lang="en-US"/>
        </a:p>
      </dgm:t>
    </dgm:pt>
    <dgm:pt modelId="{5C4F1D1C-1489-459F-92BD-B8C8E21BCE5C}" type="sibTrans" cxnId="{91429A80-0A8C-4B05-B906-E09A567A24C5}">
      <dgm:prSet/>
      <dgm:spPr/>
      <dgm:t>
        <a:bodyPr/>
        <a:lstStyle/>
        <a:p>
          <a:endParaRPr lang="en-US"/>
        </a:p>
      </dgm:t>
    </dgm:pt>
    <dgm:pt modelId="{9042ECC9-A1E5-4063-B147-013C54BE02D0}">
      <dgm:prSet phldrT="[Text]" custT="1"/>
      <dgm:spPr/>
      <dgm:t>
        <a:bodyPr/>
        <a:lstStyle/>
        <a:p>
          <a:pPr rtl="0"/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Dups Production support and Aetna Header model retraining (2859) (40%):</a:t>
          </a:r>
          <a:endParaRPr lang="en-US" sz="800" dirty="0">
            <a:latin typeface="+mn-lt"/>
          </a:endParaRPr>
        </a:p>
      </dgm:t>
    </dgm:pt>
    <dgm:pt modelId="{B7F1E502-7BDC-480E-815C-AC8F474318C1}" type="parTrans" cxnId="{7DA4276E-4155-4BE4-93E8-B65EC4680B1F}">
      <dgm:prSet/>
      <dgm:spPr/>
      <dgm:t>
        <a:bodyPr/>
        <a:lstStyle/>
        <a:p>
          <a:endParaRPr lang="en-IN"/>
        </a:p>
      </dgm:t>
    </dgm:pt>
    <dgm:pt modelId="{1D6CF005-668C-441B-8299-735374ACA236}" type="sibTrans" cxnId="{7DA4276E-4155-4BE4-93E8-B65EC4680B1F}">
      <dgm:prSet/>
      <dgm:spPr/>
      <dgm:t>
        <a:bodyPr/>
        <a:lstStyle/>
        <a:p>
          <a:endParaRPr lang="en-IN"/>
        </a:p>
      </dgm:t>
    </dgm:pt>
    <dgm:pt modelId="{33417D0D-4F99-4E90-A35F-7A4D6FB466D3}">
      <dgm:prSet phldrT="[Text]" custT="1"/>
      <dgm:spPr/>
      <dgm:t>
        <a:bodyPr/>
        <a:lstStyle/>
        <a:p>
          <a:pPr rtl="0"/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Score Maintenance Support for CSP and Aetna – </a:t>
          </a:r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in progress</a:t>
          </a:r>
          <a:endParaRPr kumimoji="0" lang="en-US" sz="800" b="0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</dgm:t>
    </dgm:pt>
    <dgm:pt modelId="{A7FF1748-33AE-4D68-9646-5BA80B361F6C}" type="parTrans" cxnId="{B2D0D758-E651-4393-B81A-03B5A237CD79}">
      <dgm:prSet/>
      <dgm:spPr/>
      <dgm:t>
        <a:bodyPr/>
        <a:lstStyle/>
        <a:p>
          <a:endParaRPr lang="en-IN"/>
        </a:p>
      </dgm:t>
    </dgm:pt>
    <dgm:pt modelId="{B9856AEA-0F55-4DE5-8822-9513D2BFED58}" type="sibTrans" cxnId="{B2D0D758-E651-4393-B81A-03B5A237CD79}">
      <dgm:prSet/>
      <dgm:spPr/>
      <dgm:t>
        <a:bodyPr/>
        <a:lstStyle/>
        <a:p>
          <a:endParaRPr lang="en-IN"/>
        </a:p>
      </dgm:t>
    </dgm:pt>
    <dgm:pt modelId="{76FEF1EF-F7C0-425E-963C-E2DF52293DC9}">
      <dgm:prSet phldrT="[Text]" custT="1"/>
      <dgm:spPr/>
      <dgm:t>
        <a:bodyPr/>
        <a:lstStyle/>
        <a:p>
          <a:pPr rtl="0"/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Retrain Aetna Header Model – </a:t>
          </a:r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Has been deprioritized because the Aetna Header Implementation needs to be complete before this provides value</a:t>
          </a:r>
          <a:endParaRPr kumimoji="0" lang="en-US" sz="800" b="0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</dgm:t>
    </dgm:pt>
    <dgm:pt modelId="{DFF65EA0-B5AF-4411-B865-B35C2835DB41}" type="parTrans" cxnId="{0C1DF512-D0F4-400C-A1C0-4AE0469CEBA2}">
      <dgm:prSet/>
      <dgm:spPr/>
      <dgm:t>
        <a:bodyPr/>
        <a:lstStyle/>
        <a:p>
          <a:endParaRPr lang="en-IN"/>
        </a:p>
      </dgm:t>
    </dgm:pt>
    <dgm:pt modelId="{065895B8-AFB9-41A5-B9F8-012C8EF83AF9}" type="sibTrans" cxnId="{0C1DF512-D0F4-400C-A1C0-4AE0469CEBA2}">
      <dgm:prSet/>
      <dgm:spPr/>
      <dgm:t>
        <a:bodyPr/>
        <a:lstStyle/>
        <a:p>
          <a:endParaRPr lang="en-IN"/>
        </a:p>
      </dgm:t>
    </dgm:pt>
    <dgm:pt modelId="{22DD1F29-D795-4428-B69D-4CD0EDCCD32B}">
      <dgm:prSet phldrT="[Text]" custT="1"/>
      <dgm:spPr/>
      <dgm:t>
        <a:bodyPr/>
        <a:lstStyle/>
        <a:p>
          <a:pPr rtl="0"/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CV/PPM Expansion:</a:t>
          </a:r>
          <a:endParaRPr lang="en-US" sz="800" dirty="0">
            <a:latin typeface="+mn-lt"/>
          </a:endParaRPr>
        </a:p>
      </dgm:t>
    </dgm:pt>
    <dgm:pt modelId="{803387DF-2CAB-4433-99D9-DE6C61D6281F}" type="parTrans" cxnId="{6D347129-4275-4776-92DE-2438F2F3B6D5}">
      <dgm:prSet/>
      <dgm:spPr/>
      <dgm:t>
        <a:bodyPr/>
        <a:lstStyle/>
        <a:p>
          <a:endParaRPr lang="en-IN"/>
        </a:p>
      </dgm:t>
    </dgm:pt>
    <dgm:pt modelId="{E0A83F11-2710-41CE-A5E1-34DA6A6F6F80}" type="sibTrans" cxnId="{6D347129-4275-4776-92DE-2438F2F3B6D5}">
      <dgm:prSet/>
      <dgm:spPr/>
      <dgm:t>
        <a:bodyPr/>
        <a:lstStyle/>
        <a:p>
          <a:endParaRPr lang="en-IN"/>
        </a:p>
      </dgm:t>
    </dgm:pt>
    <dgm:pt modelId="{1EF7148D-718E-403A-842D-6117DB346A69}">
      <dgm:prSet phldrT="[Text]" custT="1"/>
      <dgm:spPr/>
      <dgm:t>
        <a:bodyPr/>
        <a:lstStyle/>
        <a:p>
          <a:pPr rtl="0"/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Migrated three clients from Caspian to MLC.</a:t>
          </a:r>
          <a:endParaRPr kumimoji="0" lang="en-US" sz="800" b="1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</dgm:t>
    </dgm:pt>
    <dgm:pt modelId="{FD28C679-F014-47CB-A3A4-169963B6C391}" type="parTrans" cxnId="{840328F3-8CB3-4087-BDF0-01EC891FE4F6}">
      <dgm:prSet/>
      <dgm:spPr/>
      <dgm:t>
        <a:bodyPr/>
        <a:lstStyle/>
        <a:p>
          <a:endParaRPr lang="en-IN"/>
        </a:p>
      </dgm:t>
    </dgm:pt>
    <dgm:pt modelId="{76780B0C-CAE0-4577-BC81-DB51F08B51D3}" type="sibTrans" cxnId="{840328F3-8CB3-4087-BDF0-01EC891FE4F6}">
      <dgm:prSet/>
      <dgm:spPr/>
      <dgm:t>
        <a:bodyPr/>
        <a:lstStyle/>
        <a:p>
          <a:endParaRPr lang="en-IN"/>
        </a:p>
      </dgm:t>
    </dgm:pt>
    <dgm:pt modelId="{CA7A2BFE-5C37-4985-B5A3-92EB072A1503}">
      <dgm:prSet phldrT="[Text]" custT="1"/>
      <dgm:spPr/>
      <dgm:t>
        <a:bodyPr/>
        <a:lstStyle/>
        <a:p>
          <a:pPr rtl="0"/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Enable next 15 largest clients on GAM in DataRobot </a:t>
          </a:r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– next PI</a:t>
          </a:r>
        </a:p>
      </dgm:t>
    </dgm:pt>
    <dgm:pt modelId="{8A8A3FE2-5E3E-45D6-B8A2-D5A645C2739C}" type="parTrans" cxnId="{C123648F-CB5D-4100-90B7-54320C3A99C3}">
      <dgm:prSet/>
      <dgm:spPr/>
      <dgm:t>
        <a:bodyPr/>
        <a:lstStyle/>
        <a:p>
          <a:endParaRPr lang="en-IN"/>
        </a:p>
      </dgm:t>
    </dgm:pt>
    <dgm:pt modelId="{8D1BA94A-196F-49A3-8835-ED1E0D28911F}" type="sibTrans" cxnId="{C123648F-CB5D-4100-90B7-54320C3A99C3}">
      <dgm:prSet/>
      <dgm:spPr/>
      <dgm:t>
        <a:bodyPr/>
        <a:lstStyle/>
        <a:p>
          <a:endParaRPr lang="en-IN"/>
        </a:p>
      </dgm:t>
    </dgm:pt>
    <dgm:pt modelId="{327690AF-92C5-4C06-AF1F-58C01F9689CB}">
      <dgm:prSet phldrT="[Text]" custT="1"/>
      <dgm:spPr/>
      <dgm:t>
        <a:bodyPr/>
        <a:lstStyle/>
        <a:p>
          <a:pPr rtl="0"/>
          <a:r>
            <a:rPr lang="en-US" sz="800" dirty="0">
              <a:latin typeface="+mn-lt"/>
            </a:rPr>
            <a:t>Not yet ready to move further on feature engineering or deployment – next step: gather requirements for feature engineering and pipelines</a:t>
          </a:r>
        </a:p>
      </dgm:t>
    </dgm:pt>
    <dgm:pt modelId="{33B79B6E-6A7E-4665-ACF9-E49EFAFEAA45}" type="parTrans" cxnId="{E10CACA4-E82D-451C-B5FB-F9A67223087E}">
      <dgm:prSet/>
      <dgm:spPr/>
      <dgm:t>
        <a:bodyPr/>
        <a:lstStyle/>
        <a:p>
          <a:endParaRPr lang="en-IN"/>
        </a:p>
      </dgm:t>
    </dgm:pt>
    <dgm:pt modelId="{912E3F23-8879-48B0-8BD6-BEB9AE7BE6C5}" type="sibTrans" cxnId="{E10CACA4-E82D-451C-B5FB-F9A67223087E}">
      <dgm:prSet/>
      <dgm:spPr/>
      <dgm:t>
        <a:bodyPr/>
        <a:lstStyle/>
        <a:p>
          <a:endParaRPr lang="en-IN"/>
        </a:p>
      </dgm:t>
    </dgm:pt>
    <dgm:pt modelId="{5C484528-DC5E-4B70-AF8E-662C996B59F4}">
      <dgm:prSet phldrT="[Text]" custT="1"/>
      <dgm:spPr/>
      <dgm:t>
        <a:bodyPr/>
        <a:lstStyle/>
        <a:p>
          <a:pPr rtl="0"/>
          <a:r>
            <a:rPr lang="en-US" sz="800" dirty="0">
              <a:latin typeface="+mn-lt"/>
            </a:rPr>
            <a:t>Deployed DR PPS to AWS</a:t>
          </a:r>
        </a:p>
      </dgm:t>
    </dgm:pt>
    <dgm:pt modelId="{6218C645-1E48-436F-969E-A7ECFF683139}" type="parTrans" cxnId="{C4C33D6E-B182-49EB-998E-2B3759843F34}">
      <dgm:prSet/>
      <dgm:spPr/>
      <dgm:t>
        <a:bodyPr/>
        <a:lstStyle/>
        <a:p>
          <a:endParaRPr lang="en-US"/>
        </a:p>
      </dgm:t>
    </dgm:pt>
    <dgm:pt modelId="{5E796151-F6B5-4D9D-A4C3-1B4DCF1D123E}" type="sibTrans" cxnId="{C4C33D6E-B182-49EB-998E-2B3759843F34}">
      <dgm:prSet/>
      <dgm:spPr/>
      <dgm:t>
        <a:bodyPr/>
        <a:lstStyle/>
        <a:p>
          <a:endParaRPr lang="en-US"/>
        </a:p>
      </dgm:t>
    </dgm:pt>
    <dgm:pt modelId="{56A330B6-E0ED-4A78-9481-D3458342928B}">
      <dgm:prSet phldrT="[Text]" custT="1"/>
      <dgm:spPr/>
      <dgm:t>
        <a:bodyPr/>
        <a:lstStyle/>
        <a:p>
          <a:pPr rtl="0"/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Migrate clients from GAM on Caspian to GAM on DataRobot </a:t>
          </a:r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– next PI</a:t>
          </a:r>
        </a:p>
      </dgm:t>
    </dgm:pt>
    <dgm:pt modelId="{36A2BD97-AD51-4AD6-837D-CB50025C1ACD}" type="parTrans" cxnId="{B2A5E0BF-ABE7-4A26-B097-C89F627805E1}">
      <dgm:prSet/>
      <dgm:spPr/>
      <dgm:t>
        <a:bodyPr/>
        <a:lstStyle/>
        <a:p>
          <a:endParaRPr lang="en-US"/>
        </a:p>
      </dgm:t>
    </dgm:pt>
    <dgm:pt modelId="{72C3F232-7F0F-4611-9CD0-519DBF9742E2}" type="sibTrans" cxnId="{B2A5E0BF-ABE7-4A26-B097-C89F627805E1}">
      <dgm:prSet/>
      <dgm:spPr/>
      <dgm:t>
        <a:bodyPr/>
        <a:lstStyle/>
        <a:p>
          <a:endParaRPr lang="en-US"/>
        </a:p>
      </dgm:t>
    </dgm:pt>
    <dgm:pt modelId="{EEF4CC5D-BF32-4064-B3FC-0EA9517CAF6B}">
      <dgm:prSet phldrT="[Text]" custT="1"/>
      <dgm:spPr/>
      <dgm:t>
        <a:bodyPr/>
        <a:lstStyle/>
        <a:p>
          <a:pPr rtl="0"/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Technology Enhancements:</a:t>
          </a:r>
          <a:endParaRPr lang="en-US" sz="800" dirty="0">
            <a:latin typeface="+mn-lt"/>
          </a:endParaRPr>
        </a:p>
        <a:p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Completed: </a:t>
          </a:r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Migrated pipelines to Prod cluster (MLP), upgraded non-Prod cluster (MLNP)</a:t>
          </a:r>
          <a:endParaRPr kumimoji="0" lang="en-US" sz="800" b="1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  <a:p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To do: </a:t>
          </a:r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Kafka UI, Kafka Schema Registry, Trino deploy to Prod, SuperSet deploy to Prod, OvalEdge migration to MariaDB backend</a:t>
          </a:r>
          <a:endParaRPr kumimoji="0" lang="en-US" sz="800" b="1" i="0" u="none" strike="noStrike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  <a:p>
          <a:r>
            <a:rPr kumimoji="0" lang="en-US" sz="800" b="1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To do:</a:t>
          </a:r>
          <a:r>
            <a:rPr kumimoji="0" lang="en-US" sz="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 AWS Tagging strategy</a:t>
          </a:r>
          <a:endParaRPr lang="en-US" sz="800" dirty="0">
            <a:latin typeface="+mn-lt"/>
          </a:endParaRPr>
        </a:p>
      </dgm:t>
    </dgm:pt>
    <dgm:pt modelId="{79BDB7C2-6B1C-4D6D-80D8-C3CD0C43F595}" type="sibTrans" cxnId="{3B276FF3-654D-43CE-ACD7-211C38DBEE34}">
      <dgm:prSet/>
      <dgm:spPr/>
      <dgm:t>
        <a:bodyPr/>
        <a:lstStyle/>
        <a:p>
          <a:endParaRPr lang="en-IN"/>
        </a:p>
      </dgm:t>
    </dgm:pt>
    <dgm:pt modelId="{737A24A0-36EA-40CA-BF2A-EC5C12526DDA}" type="parTrans" cxnId="{3B276FF3-654D-43CE-ACD7-211C38DBEE34}">
      <dgm:prSet/>
      <dgm:spPr/>
      <dgm:t>
        <a:bodyPr/>
        <a:lstStyle/>
        <a:p>
          <a:endParaRPr lang="en-IN"/>
        </a:p>
      </dgm:t>
    </dgm:pt>
    <dgm:pt modelId="{5D717048-F132-4F77-A49A-D158C683B9C6}" type="pres">
      <dgm:prSet presAssocID="{6F23A7BF-4B1B-4992-A313-163AC5C04365}" presName="Name0" presStyleCnt="0">
        <dgm:presLayoutVars>
          <dgm:chMax val="7"/>
          <dgm:chPref val="7"/>
          <dgm:dir/>
        </dgm:presLayoutVars>
      </dgm:prSet>
      <dgm:spPr/>
    </dgm:pt>
    <dgm:pt modelId="{6FC8EE97-1027-4E14-A11B-177D052AC547}" type="pres">
      <dgm:prSet presAssocID="{6F23A7BF-4B1B-4992-A313-163AC5C04365}" presName="Name1" presStyleCnt="0"/>
      <dgm:spPr/>
    </dgm:pt>
    <dgm:pt modelId="{F8BAB666-0E09-46FD-9DAE-071D74B6119A}" type="pres">
      <dgm:prSet presAssocID="{6F23A7BF-4B1B-4992-A313-163AC5C04365}" presName="cycle" presStyleCnt="0"/>
      <dgm:spPr/>
    </dgm:pt>
    <dgm:pt modelId="{1319D7AF-F86C-4268-96BA-74DE2A32991C}" type="pres">
      <dgm:prSet presAssocID="{6F23A7BF-4B1B-4992-A313-163AC5C04365}" presName="srcNode" presStyleLbl="node1" presStyleIdx="0" presStyleCnt="6"/>
      <dgm:spPr/>
    </dgm:pt>
    <dgm:pt modelId="{2436D708-BC5A-4BD4-9DB4-5BB6A0749F3C}" type="pres">
      <dgm:prSet presAssocID="{6F23A7BF-4B1B-4992-A313-163AC5C04365}" presName="conn" presStyleLbl="parChTrans1D2" presStyleIdx="0" presStyleCnt="1"/>
      <dgm:spPr/>
    </dgm:pt>
    <dgm:pt modelId="{47BE5288-1807-45E0-8237-DD16F782DC76}" type="pres">
      <dgm:prSet presAssocID="{6F23A7BF-4B1B-4992-A313-163AC5C04365}" presName="extraNode" presStyleLbl="node1" presStyleIdx="0" presStyleCnt="6"/>
      <dgm:spPr/>
    </dgm:pt>
    <dgm:pt modelId="{960384F9-70A4-41E1-A301-4EE646B249BB}" type="pres">
      <dgm:prSet presAssocID="{6F23A7BF-4B1B-4992-A313-163AC5C04365}" presName="dstNode" presStyleLbl="node1" presStyleIdx="0" presStyleCnt="6"/>
      <dgm:spPr/>
    </dgm:pt>
    <dgm:pt modelId="{1C7465B4-E3FA-4DC4-BB9D-202F0757B464}" type="pres">
      <dgm:prSet presAssocID="{41A9A47F-8B93-472A-B290-DB4A84D246E6}" presName="text_1" presStyleLbl="node1" presStyleIdx="0" presStyleCnt="6">
        <dgm:presLayoutVars>
          <dgm:bulletEnabled val="1"/>
        </dgm:presLayoutVars>
      </dgm:prSet>
      <dgm:spPr/>
    </dgm:pt>
    <dgm:pt modelId="{5421751F-7C46-458A-9B57-330D5949C295}" type="pres">
      <dgm:prSet presAssocID="{41A9A47F-8B93-472A-B290-DB4A84D246E6}" presName="accent_1" presStyleCnt="0"/>
      <dgm:spPr/>
    </dgm:pt>
    <dgm:pt modelId="{C9C4408D-B96A-4039-9D39-EF034E6113F3}" type="pres">
      <dgm:prSet presAssocID="{41A9A47F-8B93-472A-B290-DB4A84D246E6}" presName="accentRepeatNode" presStyleLbl="solidFgAcc1" presStyleIdx="0" presStyleCnt="6"/>
      <dgm:spPr/>
    </dgm:pt>
    <dgm:pt modelId="{B8981BF8-9615-40F0-94E0-D197B0049FDA}" type="pres">
      <dgm:prSet presAssocID="{2B9890E0-FBA1-4378-82BE-E0FA78D78C28}" presName="text_2" presStyleLbl="node1" presStyleIdx="1" presStyleCnt="6">
        <dgm:presLayoutVars>
          <dgm:bulletEnabled val="1"/>
        </dgm:presLayoutVars>
      </dgm:prSet>
      <dgm:spPr/>
    </dgm:pt>
    <dgm:pt modelId="{7800D782-0733-43E8-B7A3-E1534C6F69A5}" type="pres">
      <dgm:prSet presAssocID="{2B9890E0-FBA1-4378-82BE-E0FA78D78C28}" presName="accent_2" presStyleCnt="0"/>
      <dgm:spPr/>
    </dgm:pt>
    <dgm:pt modelId="{F3F9EAC7-458E-4152-A377-B5AD75BE9C3A}" type="pres">
      <dgm:prSet presAssocID="{2B9890E0-FBA1-4378-82BE-E0FA78D78C28}" presName="accentRepeatNode" presStyleLbl="solidFgAcc1" presStyleIdx="1" presStyleCnt="6"/>
      <dgm:spPr/>
    </dgm:pt>
    <dgm:pt modelId="{A5B5C0AA-0C39-436C-814E-29F2DC99A406}" type="pres">
      <dgm:prSet presAssocID="{83EFEF29-F8F7-48ED-9550-621066931D32}" presName="text_3" presStyleLbl="node1" presStyleIdx="2" presStyleCnt="6">
        <dgm:presLayoutVars>
          <dgm:bulletEnabled val="1"/>
        </dgm:presLayoutVars>
      </dgm:prSet>
      <dgm:spPr/>
    </dgm:pt>
    <dgm:pt modelId="{E92C8E8D-4910-407F-AB4C-883DCA0A75A2}" type="pres">
      <dgm:prSet presAssocID="{83EFEF29-F8F7-48ED-9550-621066931D32}" presName="accent_3" presStyleCnt="0"/>
      <dgm:spPr/>
    </dgm:pt>
    <dgm:pt modelId="{3B82D725-57FC-4A64-BB89-3F43FE3FFFA8}" type="pres">
      <dgm:prSet presAssocID="{83EFEF29-F8F7-48ED-9550-621066931D32}" presName="accentRepeatNode" presStyleLbl="solidFgAcc1" presStyleIdx="2" presStyleCnt="6" custScaleX="111740" custScaleY="111350" custLinFactNeighborX="-2604" custLinFactNeighborY="-4269"/>
      <dgm:spPr/>
    </dgm:pt>
    <dgm:pt modelId="{4E47D80C-D0E5-4AE9-A399-15C807392D2A}" type="pres">
      <dgm:prSet presAssocID="{9042ECC9-A1E5-4063-B147-013C54BE02D0}" presName="text_4" presStyleLbl="node1" presStyleIdx="3" presStyleCnt="6">
        <dgm:presLayoutVars>
          <dgm:bulletEnabled val="1"/>
        </dgm:presLayoutVars>
      </dgm:prSet>
      <dgm:spPr/>
    </dgm:pt>
    <dgm:pt modelId="{3C975BDB-D988-41E3-8A85-1AC20C9F6A2D}" type="pres">
      <dgm:prSet presAssocID="{9042ECC9-A1E5-4063-B147-013C54BE02D0}" presName="accent_4" presStyleCnt="0"/>
      <dgm:spPr/>
    </dgm:pt>
    <dgm:pt modelId="{3C1C46DB-9341-4AC7-A3A6-CD90FAD9E165}" type="pres">
      <dgm:prSet presAssocID="{9042ECC9-A1E5-4063-B147-013C54BE02D0}" presName="accentRepeatNode" presStyleLbl="solidFgAcc1" presStyleIdx="3" presStyleCnt="6"/>
      <dgm:spPr/>
    </dgm:pt>
    <dgm:pt modelId="{8DA18C6B-AECA-4573-A998-08A6E0722716}" type="pres">
      <dgm:prSet presAssocID="{22DD1F29-D795-4428-B69D-4CD0EDCCD32B}" presName="text_5" presStyleLbl="node1" presStyleIdx="4" presStyleCnt="6">
        <dgm:presLayoutVars>
          <dgm:bulletEnabled val="1"/>
        </dgm:presLayoutVars>
      </dgm:prSet>
      <dgm:spPr/>
    </dgm:pt>
    <dgm:pt modelId="{E852F4F0-3661-4E9A-840F-DCBDDE025504}" type="pres">
      <dgm:prSet presAssocID="{22DD1F29-D795-4428-B69D-4CD0EDCCD32B}" presName="accent_5" presStyleCnt="0"/>
      <dgm:spPr/>
    </dgm:pt>
    <dgm:pt modelId="{B22E9AE3-B0CD-41D7-9DD9-92EC3734CFB2}" type="pres">
      <dgm:prSet presAssocID="{22DD1F29-D795-4428-B69D-4CD0EDCCD32B}" presName="accentRepeatNode" presStyleLbl="solidFgAcc1" presStyleIdx="4" presStyleCnt="6"/>
      <dgm:spPr/>
    </dgm:pt>
    <dgm:pt modelId="{EF98408D-807D-4632-93D1-4DB35145B370}" type="pres">
      <dgm:prSet presAssocID="{EEF4CC5D-BF32-4064-B3FC-0EA9517CAF6B}" presName="text_6" presStyleLbl="node1" presStyleIdx="5" presStyleCnt="6">
        <dgm:presLayoutVars>
          <dgm:bulletEnabled val="1"/>
        </dgm:presLayoutVars>
      </dgm:prSet>
      <dgm:spPr/>
    </dgm:pt>
    <dgm:pt modelId="{4E3E62D1-833E-41F2-A8D5-ABDF0083805D}" type="pres">
      <dgm:prSet presAssocID="{EEF4CC5D-BF32-4064-B3FC-0EA9517CAF6B}" presName="accent_6" presStyleCnt="0"/>
      <dgm:spPr/>
    </dgm:pt>
    <dgm:pt modelId="{2B6504FB-DF6A-4B92-9104-F091C09E3141}" type="pres">
      <dgm:prSet presAssocID="{EEF4CC5D-BF32-4064-B3FC-0EA9517CAF6B}" presName="accentRepeatNode" presStyleLbl="solidFgAcc1" presStyleIdx="5" presStyleCnt="6"/>
      <dgm:spPr/>
    </dgm:pt>
  </dgm:ptLst>
  <dgm:cxnLst>
    <dgm:cxn modelId="{EAF3D70F-8E11-462F-8D71-FABF03FA4D13}" type="presOf" srcId="{9042ECC9-A1E5-4063-B147-013C54BE02D0}" destId="{4E47D80C-D0E5-4AE9-A399-15C807392D2A}" srcOrd="0" destOrd="0" presId="urn:microsoft.com/office/officeart/2008/layout/VerticalCurvedList"/>
    <dgm:cxn modelId="{0C1DF512-D0F4-400C-A1C0-4AE0469CEBA2}" srcId="{9042ECC9-A1E5-4063-B147-013C54BE02D0}" destId="{76FEF1EF-F7C0-425E-963C-E2DF52293DC9}" srcOrd="1" destOrd="0" parTransId="{DFF65EA0-B5AF-4411-B865-B35C2835DB41}" sibTransId="{065895B8-AFB9-41A5-B9F8-012C8EF83AF9}"/>
    <dgm:cxn modelId="{1F773319-AAE3-4A3B-BB8A-7D1715CC1916}" type="presOf" srcId="{1EF7148D-718E-403A-842D-6117DB346A69}" destId="{8DA18C6B-AECA-4573-A998-08A6E0722716}" srcOrd="0" destOrd="1" presId="urn:microsoft.com/office/officeart/2008/layout/VerticalCurvedList"/>
    <dgm:cxn modelId="{2C9D8F19-5735-4200-BCE2-D6504D2CD42F}" type="presOf" srcId="{327690AF-92C5-4C06-AF1F-58C01F9689CB}" destId="{A5B5C0AA-0C39-436C-814E-29F2DC99A406}" srcOrd="0" destOrd="3" presId="urn:microsoft.com/office/officeart/2008/layout/VerticalCurvedList"/>
    <dgm:cxn modelId="{12B5F51A-3D74-4498-B75E-C558F3DEC739}" type="presOf" srcId="{B5867C62-0EEF-4C72-B179-A35ECCB7D3BE}" destId="{B8981BF8-9615-40F0-94E0-D197B0049FDA}" srcOrd="0" destOrd="1" presId="urn:microsoft.com/office/officeart/2008/layout/VerticalCurvedList"/>
    <dgm:cxn modelId="{C33E911C-7B89-4435-AFCA-849E7C5CA382}" srcId="{6F23A7BF-4B1B-4992-A313-163AC5C04365}" destId="{2B9890E0-FBA1-4378-82BE-E0FA78D78C28}" srcOrd="1" destOrd="0" parTransId="{D6506C01-4F38-4272-AA77-368A279E90FF}" sibTransId="{DABF4668-76C9-4DAC-89CD-EDBF7F8DC75D}"/>
    <dgm:cxn modelId="{6D347129-4275-4776-92DE-2438F2F3B6D5}" srcId="{6F23A7BF-4B1B-4992-A313-163AC5C04365}" destId="{22DD1F29-D795-4428-B69D-4CD0EDCCD32B}" srcOrd="4" destOrd="0" parTransId="{803387DF-2CAB-4433-99D9-DE6C61D6281F}" sibTransId="{E0A83F11-2710-41CE-A5E1-34DA6A6F6F80}"/>
    <dgm:cxn modelId="{5AB03864-3226-4098-B932-6CA9AB1C6469}" srcId="{6F23A7BF-4B1B-4992-A313-163AC5C04365}" destId="{41A9A47F-8B93-472A-B290-DB4A84D246E6}" srcOrd="0" destOrd="0" parTransId="{A3C530EC-B1F2-456C-921B-2B33DEB4BCEA}" sibTransId="{A30F6C00-6AC6-4598-A78E-AB8D966B76B1}"/>
    <dgm:cxn modelId="{6F238145-18DF-45CC-90B7-29A8A96F2AAE}" type="presOf" srcId="{2959A4C9-9916-483B-8E49-10112FDA336A}" destId="{A5B5C0AA-0C39-436C-814E-29F2DC99A406}" srcOrd="0" destOrd="1" presId="urn:microsoft.com/office/officeart/2008/layout/VerticalCurvedList"/>
    <dgm:cxn modelId="{A8C57968-69B2-4C57-B021-F0A481DA3428}" type="presOf" srcId="{22DD1F29-D795-4428-B69D-4CD0EDCCD32B}" destId="{8DA18C6B-AECA-4573-A998-08A6E0722716}" srcOrd="0" destOrd="0" presId="urn:microsoft.com/office/officeart/2008/layout/VerticalCurvedList"/>
    <dgm:cxn modelId="{7DA4276E-4155-4BE4-93E8-B65EC4680B1F}" srcId="{6F23A7BF-4B1B-4992-A313-163AC5C04365}" destId="{9042ECC9-A1E5-4063-B147-013C54BE02D0}" srcOrd="3" destOrd="0" parTransId="{B7F1E502-7BDC-480E-815C-AC8F474318C1}" sibTransId="{1D6CF005-668C-441B-8299-735374ACA236}"/>
    <dgm:cxn modelId="{C4C33D6E-B182-49EB-998E-2B3759843F34}" srcId="{83EFEF29-F8F7-48ED-9550-621066931D32}" destId="{5C484528-DC5E-4B70-AF8E-662C996B59F4}" srcOrd="1" destOrd="0" parTransId="{6218C645-1E48-436F-969E-A7ECFF683139}" sibTransId="{5E796151-F6B5-4D9D-A4C3-1B4DCF1D123E}"/>
    <dgm:cxn modelId="{63E14B78-68C6-4308-8701-6BAA41E66F33}" type="presOf" srcId="{EEF4CC5D-BF32-4064-B3FC-0EA9517CAF6B}" destId="{EF98408D-807D-4632-93D1-4DB35145B370}" srcOrd="0" destOrd="0" presId="urn:microsoft.com/office/officeart/2008/layout/VerticalCurvedList"/>
    <dgm:cxn modelId="{B2D0D758-E651-4393-B81A-03B5A237CD79}" srcId="{9042ECC9-A1E5-4063-B147-013C54BE02D0}" destId="{33417D0D-4F99-4E90-A35F-7A4D6FB466D3}" srcOrd="0" destOrd="0" parTransId="{A7FF1748-33AE-4D68-9646-5BA80B361F6C}" sibTransId="{B9856AEA-0F55-4DE5-8822-9513D2BFED58}"/>
    <dgm:cxn modelId="{9F522959-681A-43C2-B815-8768D082C046}" srcId="{41A9A47F-8B93-472A-B290-DB4A84D246E6}" destId="{A5F3B169-872C-4662-B53A-E2DA8138A3D2}" srcOrd="0" destOrd="0" parTransId="{FB2E2B32-C17A-4606-A91D-D2821109BE10}" sibTransId="{58A06904-5B89-4B61-92FF-F2D308C17D39}"/>
    <dgm:cxn modelId="{91429A80-0A8C-4B05-B906-E09A567A24C5}" srcId="{83EFEF29-F8F7-48ED-9550-621066931D32}" destId="{2959A4C9-9916-483B-8E49-10112FDA336A}" srcOrd="0" destOrd="0" parTransId="{9A2B7D85-CF36-4714-8E64-650C8C286FE4}" sibTransId="{5C4F1D1C-1489-459F-92BD-B8C8E21BCE5C}"/>
    <dgm:cxn modelId="{CD354784-F7DC-4E69-A37C-D9A25D7F3290}" type="presOf" srcId="{A5F3B169-872C-4662-B53A-E2DA8138A3D2}" destId="{1C7465B4-E3FA-4DC4-BB9D-202F0757B464}" srcOrd="0" destOrd="1" presId="urn:microsoft.com/office/officeart/2008/layout/VerticalCurvedList"/>
    <dgm:cxn modelId="{C123648F-CB5D-4100-90B7-54320C3A99C3}" srcId="{22DD1F29-D795-4428-B69D-4CD0EDCCD32B}" destId="{CA7A2BFE-5C37-4985-B5A3-92EB072A1503}" srcOrd="2" destOrd="0" parTransId="{8A8A3FE2-5E3E-45D6-B8A2-D5A645C2739C}" sibTransId="{8D1BA94A-196F-49A3-8835-ED1E0D28911F}"/>
    <dgm:cxn modelId="{6AA55B91-0078-4FFA-8102-6CF50B3C1941}" type="presOf" srcId="{2B9890E0-FBA1-4378-82BE-E0FA78D78C28}" destId="{B8981BF8-9615-40F0-94E0-D197B0049FDA}" srcOrd="0" destOrd="0" presId="urn:microsoft.com/office/officeart/2008/layout/VerticalCurvedList"/>
    <dgm:cxn modelId="{475C059E-8F1B-454F-8F7A-E4EED81D7940}" type="presOf" srcId="{76FEF1EF-F7C0-425E-963C-E2DF52293DC9}" destId="{4E47D80C-D0E5-4AE9-A399-15C807392D2A}" srcOrd="0" destOrd="2" presId="urn:microsoft.com/office/officeart/2008/layout/VerticalCurvedList"/>
    <dgm:cxn modelId="{70A628A0-FC4D-4B79-B1D9-411F9EEF1B6F}" type="presOf" srcId="{D74559A4-01B8-4D29-A397-01204EB4F135}" destId="{1C7465B4-E3FA-4DC4-BB9D-202F0757B464}" srcOrd="0" destOrd="2" presId="urn:microsoft.com/office/officeart/2008/layout/VerticalCurvedList"/>
    <dgm:cxn modelId="{E10CACA4-E82D-451C-B5FB-F9A67223087E}" srcId="{83EFEF29-F8F7-48ED-9550-621066931D32}" destId="{327690AF-92C5-4C06-AF1F-58C01F9689CB}" srcOrd="2" destOrd="0" parTransId="{33B79B6E-6A7E-4665-ACF9-E49EFAFEAA45}" sibTransId="{912E3F23-8879-48B0-8BD6-BEB9AE7BE6C5}"/>
    <dgm:cxn modelId="{7BAB49B6-EC18-44F0-A83C-7EBC5522BD57}" srcId="{6F23A7BF-4B1B-4992-A313-163AC5C04365}" destId="{83EFEF29-F8F7-48ED-9550-621066931D32}" srcOrd="2" destOrd="0" parTransId="{92D5C8B2-A9A6-4BA9-9B20-4393A32E951C}" sibTransId="{F6709769-9D51-40A4-A16F-009E61D26ABA}"/>
    <dgm:cxn modelId="{61CC34B8-16EC-450A-8DAF-BB0AC542677F}" srcId="{2B9890E0-FBA1-4378-82BE-E0FA78D78C28}" destId="{B5867C62-0EEF-4C72-B179-A35ECCB7D3BE}" srcOrd="0" destOrd="0" parTransId="{A9854942-591F-48C2-AFA9-1CAAD861EFE2}" sibTransId="{34289594-A773-408A-AF20-D9B1AB54753E}"/>
    <dgm:cxn modelId="{D42D5ABE-488D-4F33-8357-75B80B887C89}" type="presOf" srcId="{5C484528-DC5E-4B70-AF8E-662C996B59F4}" destId="{A5B5C0AA-0C39-436C-814E-29F2DC99A406}" srcOrd="0" destOrd="2" presId="urn:microsoft.com/office/officeart/2008/layout/VerticalCurvedList"/>
    <dgm:cxn modelId="{B2A5E0BF-ABE7-4A26-B097-C89F627805E1}" srcId="{22DD1F29-D795-4428-B69D-4CD0EDCCD32B}" destId="{56A330B6-E0ED-4A78-9481-D3458342928B}" srcOrd="1" destOrd="0" parTransId="{36A2BD97-AD51-4AD6-837D-CB50025C1ACD}" sibTransId="{72C3F232-7F0F-4611-9CD0-519DBF9742E2}"/>
    <dgm:cxn modelId="{C94AD5D3-E8F2-4BD4-9501-23574BF98523}" type="presOf" srcId="{56A330B6-E0ED-4A78-9481-D3458342928B}" destId="{8DA18C6B-AECA-4573-A998-08A6E0722716}" srcOrd="0" destOrd="2" presId="urn:microsoft.com/office/officeart/2008/layout/VerticalCurvedList"/>
    <dgm:cxn modelId="{83B81BD8-E629-451F-95D4-AB28196B1E77}" type="presOf" srcId="{83EFEF29-F8F7-48ED-9550-621066931D32}" destId="{A5B5C0AA-0C39-436C-814E-29F2DC99A406}" srcOrd="0" destOrd="0" presId="urn:microsoft.com/office/officeart/2008/layout/VerticalCurvedList"/>
    <dgm:cxn modelId="{4DEF25E3-F1CF-4A00-86B1-EFDEEE338A3A}" type="presOf" srcId="{41A9A47F-8B93-472A-B290-DB4A84D246E6}" destId="{1C7465B4-E3FA-4DC4-BB9D-202F0757B464}" srcOrd="0" destOrd="0" presId="urn:microsoft.com/office/officeart/2008/layout/VerticalCurvedList"/>
    <dgm:cxn modelId="{BB7C0AE6-1B3F-42D6-A34C-070626335A45}" type="presOf" srcId="{33417D0D-4F99-4E90-A35F-7A4D6FB466D3}" destId="{4E47D80C-D0E5-4AE9-A399-15C807392D2A}" srcOrd="0" destOrd="1" presId="urn:microsoft.com/office/officeart/2008/layout/VerticalCurvedList"/>
    <dgm:cxn modelId="{840328F3-8CB3-4087-BDF0-01EC891FE4F6}" srcId="{22DD1F29-D795-4428-B69D-4CD0EDCCD32B}" destId="{1EF7148D-718E-403A-842D-6117DB346A69}" srcOrd="0" destOrd="0" parTransId="{FD28C679-F014-47CB-A3A4-169963B6C391}" sibTransId="{76780B0C-CAE0-4577-BC81-DB51F08B51D3}"/>
    <dgm:cxn modelId="{3B276FF3-654D-43CE-ACD7-211C38DBEE34}" srcId="{6F23A7BF-4B1B-4992-A313-163AC5C04365}" destId="{EEF4CC5D-BF32-4064-B3FC-0EA9517CAF6B}" srcOrd="5" destOrd="0" parTransId="{737A24A0-36EA-40CA-BF2A-EC5C12526DDA}" sibTransId="{79BDB7C2-6B1C-4D6D-80D8-C3CD0C43F595}"/>
    <dgm:cxn modelId="{05D3F9F5-D8AF-47F3-A49C-23EF9B6C44C2}" type="presOf" srcId="{6F23A7BF-4B1B-4992-A313-163AC5C04365}" destId="{5D717048-F132-4F77-A49A-D158C683B9C6}" srcOrd="0" destOrd="0" presId="urn:microsoft.com/office/officeart/2008/layout/VerticalCurvedList"/>
    <dgm:cxn modelId="{A733C4F6-5DC8-491A-B3E3-64FF6F078039}" type="presOf" srcId="{CA7A2BFE-5C37-4985-B5A3-92EB072A1503}" destId="{8DA18C6B-AECA-4573-A998-08A6E0722716}" srcOrd="0" destOrd="3" presId="urn:microsoft.com/office/officeart/2008/layout/VerticalCurvedList"/>
    <dgm:cxn modelId="{E30DA2FD-878F-4719-967C-2D9ACAECF623}" srcId="{41A9A47F-8B93-472A-B290-DB4A84D246E6}" destId="{D74559A4-01B8-4D29-A397-01204EB4F135}" srcOrd="1" destOrd="0" parTransId="{1BD76616-6FEC-40C7-AECD-10F560E4C319}" sibTransId="{2DD22F09-08F6-4174-B3A0-620E91C8DA23}"/>
    <dgm:cxn modelId="{14B1C2FD-74E9-4D18-98DA-6A7CEA733E67}" type="presOf" srcId="{58A06904-5B89-4B61-92FF-F2D308C17D39}" destId="{2436D708-BC5A-4BD4-9DB4-5BB6A0749F3C}" srcOrd="0" destOrd="0" presId="urn:microsoft.com/office/officeart/2008/layout/VerticalCurvedList"/>
    <dgm:cxn modelId="{65222F07-7660-4493-82C1-D9993D0654B3}" type="presParOf" srcId="{5D717048-F132-4F77-A49A-D158C683B9C6}" destId="{6FC8EE97-1027-4E14-A11B-177D052AC547}" srcOrd="0" destOrd="0" presId="urn:microsoft.com/office/officeart/2008/layout/VerticalCurvedList"/>
    <dgm:cxn modelId="{6D0953F6-4143-4D62-AF1F-5A3AB020D209}" type="presParOf" srcId="{6FC8EE97-1027-4E14-A11B-177D052AC547}" destId="{F8BAB666-0E09-46FD-9DAE-071D74B6119A}" srcOrd="0" destOrd="0" presId="urn:microsoft.com/office/officeart/2008/layout/VerticalCurvedList"/>
    <dgm:cxn modelId="{BF5A118E-E2A5-4029-B245-F0CEE6F45A85}" type="presParOf" srcId="{F8BAB666-0E09-46FD-9DAE-071D74B6119A}" destId="{1319D7AF-F86C-4268-96BA-74DE2A32991C}" srcOrd="0" destOrd="0" presId="urn:microsoft.com/office/officeart/2008/layout/VerticalCurvedList"/>
    <dgm:cxn modelId="{F31F162E-1346-41A3-961C-AED2C373E017}" type="presParOf" srcId="{F8BAB666-0E09-46FD-9DAE-071D74B6119A}" destId="{2436D708-BC5A-4BD4-9DB4-5BB6A0749F3C}" srcOrd="1" destOrd="0" presId="urn:microsoft.com/office/officeart/2008/layout/VerticalCurvedList"/>
    <dgm:cxn modelId="{3F11FE46-EE23-4FA1-A03C-D02BE56B866D}" type="presParOf" srcId="{F8BAB666-0E09-46FD-9DAE-071D74B6119A}" destId="{47BE5288-1807-45E0-8237-DD16F782DC76}" srcOrd="2" destOrd="0" presId="urn:microsoft.com/office/officeart/2008/layout/VerticalCurvedList"/>
    <dgm:cxn modelId="{E952603B-D4BA-4A63-B4B9-5E4BC594E4BE}" type="presParOf" srcId="{F8BAB666-0E09-46FD-9DAE-071D74B6119A}" destId="{960384F9-70A4-41E1-A301-4EE646B249BB}" srcOrd="3" destOrd="0" presId="urn:microsoft.com/office/officeart/2008/layout/VerticalCurvedList"/>
    <dgm:cxn modelId="{2FB1A86A-5EC8-4EBF-BC0B-C0631F39E477}" type="presParOf" srcId="{6FC8EE97-1027-4E14-A11B-177D052AC547}" destId="{1C7465B4-E3FA-4DC4-BB9D-202F0757B464}" srcOrd="1" destOrd="0" presId="urn:microsoft.com/office/officeart/2008/layout/VerticalCurvedList"/>
    <dgm:cxn modelId="{2E1EDB4D-4F05-423D-AA2F-D944F05DDFE9}" type="presParOf" srcId="{6FC8EE97-1027-4E14-A11B-177D052AC547}" destId="{5421751F-7C46-458A-9B57-330D5949C295}" srcOrd="2" destOrd="0" presId="urn:microsoft.com/office/officeart/2008/layout/VerticalCurvedList"/>
    <dgm:cxn modelId="{C4B5AFA1-C167-4BA6-B530-1CF5F3E8F732}" type="presParOf" srcId="{5421751F-7C46-458A-9B57-330D5949C295}" destId="{C9C4408D-B96A-4039-9D39-EF034E6113F3}" srcOrd="0" destOrd="0" presId="urn:microsoft.com/office/officeart/2008/layout/VerticalCurvedList"/>
    <dgm:cxn modelId="{84127D2D-241B-4C56-B987-824CABD6857E}" type="presParOf" srcId="{6FC8EE97-1027-4E14-A11B-177D052AC547}" destId="{B8981BF8-9615-40F0-94E0-D197B0049FDA}" srcOrd="3" destOrd="0" presId="urn:microsoft.com/office/officeart/2008/layout/VerticalCurvedList"/>
    <dgm:cxn modelId="{7A2D8EB0-7AF0-4127-BC39-5A54A3C22196}" type="presParOf" srcId="{6FC8EE97-1027-4E14-A11B-177D052AC547}" destId="{7800D782-0733-43E8-B7A3-E1534C6F69A5}" srcOrd="4" destOrd="0" presId="urn:microsoft.com/office/officeart/2008/layout/VerticalCurvedList"/>
    <dgm:cxn modelId="{6B22C00B-3BD6-4411-8A7A-5A3B7EE09BF5}" type="presParOf" srcId="{7800D782-0733-43E8-B7A3-E1534C6F69A5}" destId="{F3F9EAC7-458E-4152-A377-B5AD75BE9C3A}" srcOrd="0" destOrd="0" presId="urn:microsoft.com/office/officeart/2008/layout/VerticalCurvedList"/>
    <dgm:cxn modelId="{59ECEE38-5FB8-4644-9B58-0BE83C75326A}" type="presParOf" srcId="{6FC8EE97-1027-4E14-A11B-177D052AC547}" destId="{A5B5C0AA-0C39-436C-814E-29F2DC99A406}" srcOrd="5" destOrd="0" presId="urn:microsoft.com/office/officeart/2008/layout/VerticalCurvedList"/>
    <dgm:cxn modelId="{A4707B31-FC97-4519-9AAC-6515128BC5FE}" type="presParOf" srcId="{6FC8EE97-1027-4E14-A11B-177D052AC547}" destId="{E92C8E8D-4910-407F-AB4C-883DCA0A75A2}" srcOrd="6" destOrd="0" presId="urn:microsoft.com/office/officeart/2008/layout/VerticalCurvedList"/>
    <dgm:cxn modelId="{FC470E12-E852-4D1B-B7AF-D52D62F00B76}" type="presParOf" srcId="{E92C8E8D-4910-407F-AB4C-883DCA0A75A2}" destId="{3B82D725-57FC-4A64-BB89-3F43FE3FFFA8}" srcOrd="0" destOrd="0" presId="urn:microsoft.com/office/officeart/2008/layout/VerticalCurvedList"/>
    <dgm:cxn modelId="{8B45E0CD-7BA2-4E63-8E3E-8165DEEE9A83}" type="presParOf" srcId="{6FC8EE97-1027-4E14-A11B-177D052AC547}" destId="{4E47D80C-D0E5-4AE9-A399-15C807392D2A}" srcOrd="7" destOrd="0" presId="urn:microsoft.com/office/officeart/2008/layout/VerticalCurvedList"/>
    <dgm:cxn modelId="{FA7B2280-A297-4971-9F3A-5C9C3A8E27C8}" type="presParOf" srcId="{6FC8EE97-1027-4E14-A11B-177D052AC547}" destId="{3C975BDB-D988-41E3-8A85-1AC20C9F6A2D}" srcOrd="8" destOrd="0" presId="urn:microsoft.com/office/officeart/2008/layout/VerticalCurvedList"/>
    <dgm:cxn modelId="{8842546E-8176-4735-ABB7-E164DF971DB5}" type="presParOf" srcId="{3C975BDB-D988-41E3-8A85-1AC20C9F6A2D}" destId="{3C1C46DB-9341-4AC7-A3A6-CD90FAD9E165}" srcOrd="0" destOrd="0" presId="urn:microsoft.com/office/officeart/2008/layout/VerticalCurvedList"/>
    <dgm:cxn modelId="{B37C4B87-53B7-4497-A85B-564C62CEE2B4}" type="presParOf" srcId="{6FC8EE97-1027-4E14-A11B-177D052AC547}" destId="{8DA18C6B-AECA-4573-A998-08A6E0722716}" srcOrd="9" destOrd="0" presId="urn:microsoft.com/office/officeart/2008/layout/VerticalCurvedList"/>
    <dgm:cxn modelId="{542B3959-F614-451C-ADBC-CEB3B0357276}" type="presParOf" srcId="{6FC8EE97-1027-4E14-A11B-177D052AC547}" destId="{E852F4F0-3661-4E9A-840F-DCBDDE025504}" srcOrd="10" destOrd="0" presId="urn:microsoft.com/office/officeart/2008/layout/VerticalCurvedList"/>
    <dgm:cxn modelId="{AED3B6F7-ED91-415D-827A-7C8C21E26E44}" type="presParOf" srcId="{E852F4F0-3661-4E9A-840F-DCBDDE025504}" destId="{B22E9AE3-B0CD-41D7-9DD9-92EC3734CFB2}" srcOrd="0" destOrd="0" presId="urn:microsoft.com/office/officeart/2008/layout/VerticalCurvedList"/>
    <dgm:cxn modelId="{A72BA553-1290-4535-AFFA-FAB90D188CAB}" type="presParOf" srcId="{6FC8EE97-1027-4E14-A11B-177D052AC547}" destId="{EF98408D-807D-4632-93D1-4DB35145B370}" srcOrd="11" destOrd="0" presId="urn:microsoft.com/office/officeart/2008/layout/VerticalCurvedList"/>
    <dgm:cxn modelId="{941AD2B9-B037-4A96-B3EA-3E1D6F1AF89C}" type="presParOf" srcId="{6FC8EE97-1027-4E14-A11B-177D052AC547}" destId="{4E3E62D1-833E-41F2-A8D5-ABDF0083805D}" srcOrd="12" destOrd="0" presId="urn:microsoft.com/office/officeart/2008/layout/VerticalCurvedList"/>
    <dgm:cxn modelId="{FC9C4C3F-DB7C-4A03-90F5-51FF2EEC9B34}" type="presParOf" srcId="{4E3E62D1-833E-41F2-A8D5-ABDF0083805D}" destId="{2B6504FB-DF6A-4B92-9104-F091C09E31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6D708-BC5A-4BD4-9DB4-5BB6A0749F3C}">
      <dsp:nvSpPr>
        <dsp:cNvPr id="0" name=""/>
        <dsp:cNvSpPr/>
      </dsp:nvSpPr>
      <dsp:spPr>
        <a:xfrm>
          <a:off x="-6196428" y="-947968"/>
          <a:ext cx="7375987" cy="7375987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465B4-E3FA-4DC4-BB9D-202F0757B464}">
      <dsp:nvSpPr>
        <dsp:cNvPr id="0" name=""/>
        <dsp:cNvSpPr/>
      </dsp:nvSpPr>
      <dsp:spPr>
        <a:xfrm>
          <a:off x="439217" y="288579"/>
          <a:ext cx="9998831" cy="5769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946" tIns="20320" rIns="20320" bIns="20320" numCol="1" spcCol="1270" anchor="t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n-lt"/>
            </a:rPr>
            <a:t>CCV Expansion:</a:t>
          </a:r>
          <a:endParaRPr lang="en-US" sz="800" b="1" kern="1200" dirty="0">
            <a:latin typeface="+mn-lt"/>
            <a:cs typeface="Calibri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+mn-lt"/>
            </a:rPr>
            <a:t>AI Platform, Data Ops, Feature Library, and ML Ops teams have been providing ad-hoc support for the DCS teams during final testing (9045)</a:t>
          </a:r>
          <a:endParaRPr lang="en-US" sz="800" b="1" kern="1200" dirty="0">
            <a:latin typeface="+mn-lt"/>
            <a:cs typeface="Calibri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+mn-lt"/>
            </a:rPr>
            <a:t>DCS go-live target date of 10/1 has been pushed back to Nov after the cluster upgrade.</a:t>
          </a:r>
          <a:endParaRPr lang="en-US" sz="800" b="1" kern="1200" dirty="0">
            <a:latin typeface="+mn-lt"/>
            <a:cs typeface="Calibri"/>
          </a:endParaRPr>
        </a:p>
      </dsp:txBody>
      <dsp:txXfrm>
        <a:off x="439217" y="288579"/>
        <a:ext cx="9998831" cy="576939"/>
      </dsp:txXfrm>
    </dsp:sp>
    <dsp:sp modelId="{C9C4408D-B96A-4039-9D39-EF034E6113F3}">
      <dsp:nvSpPr>
        <dsp:cNvPr id="0" name=""/>
        <dsp:cNvSpPr/>
      </dsp:nvSpPr>
      <dsp:spPr>
        <a:xfrm>
          <a:off x="78629" y="216461"/>
          <a:ext cx="721174" cy="721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8981BF8-9615-40F0-94E0-D197B0049FDA}">
      <dsp:nvSpPr>
        <dsp:cNvPr id="0" name=""/>
        <dsp:cNvSpPr/>
      </dsp:nvSpPr>
      <dsp:spPr>
        <a:xfrm>
          <a:off x="913789" y="1153879"/>
          <a:ext cx="9524258" cy="5769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946" tIns="20320" rIns="20320" bIns="20320" numCol="1" spcCol="1270" anchor="t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n-lt"/>
            </a:rPr>
            <a:t>CCV Prepay:</a:t>
          </a:r>
          <a:endParaRPr lang="en-US" sz="800" kern="1200" dirty="0">
            <a:latin typeface="+mn-lt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+mn-lt"/>
              <a:ea typeface="+mn-ea"/>
              <a:cs typeface="+mn-cs"/>
            </a:rPr>
            <a:t>Planning and Feature grooming has started with the AI Platform/Ops teams, CCV engineering, and product to enable near real-time claim-level scoring for PCCV models. Teams are working to confirm SLAs to inform architectural design. Any real-time modelling work cannot start in earnest until PCCV clients are live</a:t>
          </a:r>
          <a:endParaRPr lang="en-US" sz="800" kern="1200" dirty="0">
            <a:latin typeface="+mn-lt"/>
          </a:endParaRPr>
        </a:p>
      </dsp:txBody>
      <dsp:txXfrm>
        <a:off x="913789" y="1153879"/>
        <a:ext cx="9524258" cy="576939"/>
      </dsp:txXfrm>
    </dsp:sp>
    <dsp:sp modelId="{F3F9EAC7-458E-4152-A377-B5AD75BE9C3A}">
      <dsp:nvSpPr>
        <dsp:cNvPr id="0" name=""/>
        <dsp:cNvSpPr/>
      </dsp:nvSpPr>
      <dsp:spPr>
        <a:xfrm>
          <a:off x="553202" y="1081761"/>
          <a:ext cx="721174" cy="721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5B5C0AA-0C39-436C-814E-29F2DC99A406}">
      <dsp:nvSpPr>
        <dsp:cNvPr id="0" name=""/>
        <dsp:cNvSpPr/>
      </dsp:nvSpPr>
      <dsp:spPr>
        <a:xfrm>
          <a:off x="1130799" y="2019179"/>
          <a:ext cx="9307248" cy="57693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946" tIns="20320" rIns="20320" bIns="20320" numCol="1" spcCol="1270" anchor="t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n-lt"/>
            </a:rPr>
            <a:t>Model Innovation: HMS COB Subrogation</a:t>
          </a:r>
          <a:endParaRPr lang="en-US" sz="800" kern="1200" dirty="0">
            <a:latin typeface="+mn-lt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+mn-lt"/>
            </a:rPr>
            <a:t>Cleared data setup for ML use</a:t>
          </a: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+mn-lt"/>
            </a:rPr>
            <a:t>Deployed DR PPS to AWS</a:t>
          </a: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+mn-lt"/>
            </a:rPr>
            <a:t>Not yet ready to move further on feature engineering or deployment – next step: gather requirements for feature engineering and pipelines</a:t>
          </a:r>
        </a:p>
      </dsp:txBody>
      <dsp:txXfrm>
        <a:off x="1130799" y="2019179"/>
        <a:ext cx="9307248" cy="576939"/>
      </dsp:txXfrm>
    </dsp:sp>
    <dsp:sp modelId="{3B82D725-57FC-4A64-BB89-3F43FE3FFFA8}">
      <dsp:nvSpPr>
        <dsp:cNvPr id="0" name=""/>
        <dsp:cNvSpPr/>
      </dsp:nvSpPr>
      <dsp:spPr>
        <a:xfrm>
          <a:off x="709099" y="1875348"/>
          <a:ext cx="805840" cy="80302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E47D80C-D0E5-4AE9-A399-15C807392D2A}">
      <dsp:nvSpPr>
        <dsp:cNvPr id="0" name=""/>
        <dsp:cNvSpPr/>
      </dsp:nvSpPr>
      <dsp:spPr>
        <a:xfrm>
          <a:off x="1130799" y="2883931"/>
          <a:ext cx="9307248" cy="57693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946" tIns="20320" rIns="20320" bIns="20320" numCol="1" spcCol="1270" anchor="t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Dups Production support and Aetna Header model retraining (2859) (40%):</a:t>
          </a:r>
          <a:endParaRPr lang="en-US" sz="800" kern="1200" dirty="0">
            <a:latin typeface="+mn-lt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Score Maintenance Support for CSP and Aetna – </a:t>
          </a: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in progress</a:t>
          </a:r>
          <a:endParaRPr kumimoji="0" lang="en-US" sz="8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Retrain Aetna Header Model – </a:t>
          </a: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Has been deprioritized because the Aetna Header Implementation needs to be complete before this provides value</a:t>
          </a:r>
          <a:endParaRPr kumimoji="0" lang="en-US" sz="8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</dsp:txBody>
      <dsp:txXfrm>
        <a:off x="1130799" y="2883931"/>
        <a:ext cx="9307248" cy="576939"/>
      </dsp:txXfrm>
    </dsp:sp>
    <dsp:sp modelId="{3C1C46DB-9341-4AC7-A3A6-CD90FAD9E165}">
      <dsp:nvSpPr>
        <dsp:cNvPr id="0" name=""/>
        <dsp:cNvSpPr/>
      </dsp:nvSpPr>
      <dsp:spPr>
        <a:xfrm>
          <a:off x="770212" y="2811813"/>
          <a:ext cx="721174" cy="721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A18C6B-AECA-4573-A998-08A6E0722716}">
      <dsp:nvSpPr>
        <dsp:cNvPr id="0" name=""/>
        <dsp:cNvSpPr/>
      </dsp:nvSpPr>
      <dsp:spPr>
        <a:xfrm>
          <a:off x="913789" y="3749231"/>
          <a:ext cx="9524258" cy="57693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946" tIns="20320" rIns="20320" bIns="20320" numCol="1" spcCol="1270" anchor="t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CV/PPM Expansion:</a:t>
          </a:r>
          <a:endParaRPr lang="en-US" sz="800" kern="1200" dirty="0">
            <a:latin typeface="+mn-lt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Migrated three clients from Caspian to MLC.</a:t>
          </a:r>
          <a:endParaRPr kumimoji="0" lang="en-US" sz="800" b="1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Migrate clients from GAM on Caspian to GAM on DataRobot </a:t>
          </a: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– next PI</a:t>
          </a:r>
        </a:p>
        <a:p>
          <a:pPr marL="57150" lvl="1" indent="-5715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Enable next 15 largest clients on GAM in DataRobot </a:t>
          </a: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– next PI</a:t>
          </a:r>
        </a:p>
      </dsp:txBody>
      <dsp:txXfrm>
        <a:off x="913789" y="3749231"/>
        <a:ext cx="9524258" cy="576939"/>
      </dsp:txXfrm>
    </dsp:sp>
    <dsp:sp modelId="{B22E9AE3-B0CD-41D7-9DD9-92EC3734CFB2}">
      <dsp:nvSpPr>
        <dsp:cNvPr id="0" name=""/>
        <dsp:cNvSpPr/>
      </dsp:nvSpPr>
      <dsp:spPr>
        <a:xfrm>
          <a:off x="553202" y="3677113"/>
          <a:ext cx="721174" cy="721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F98408D-807D-4632-93D1-4DB35145B370}">
      <dsp:nvSpPr>
        <dsp:cNvPr id="0" name=""/>
        <dsp:cNvSpPr/>
      </dsp:nvSpPr>
      <dsp:spPr>
        <a:xfrm>
          <a:off x="439217" y="4614530"/>
          <a:ext cx="9998831" cy="5769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946" tIns="20320" rIns="20320" bIns="20320" numCol="1" spcCol="1270" anchor="ctr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Technology Enhancements:</a:t>
          </a:r>
          <a:endParaRPr lang="en-US" sz="800" kern="1200" dirty="0">
            <a:latin typeface="+mn-lt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Completed: </a:t>
          </a: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Migrated pipelines to Prod cluster (MLP), upgraded non-Prod cluster (MLNP)</a:t>
          </a:r>
          <a:endParaRPr kumimoji="0" lang="en-US" sz="800" b="1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To do: </a:t>
          </a: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Kafka UI, Kafka Schema Registry, Trino deploy to Prod, SuperSet deploy to Prod, OvalEdge migration to MariaDB backend</a:t>
          </a:r>
          <a:endParaRPr kumimoji="0" lang="en-US" sz="800" b="1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+mn-lt"/>
            <a:ea typeface="+mn-ea"/>
            <a:cs typeface="Calibri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To do:</a:t>
          </a:r>
          <a:r>
            <a: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/>
            </a:rPr>
            <a:t> AWS Tagging strategy</a:t>
          </a:r>
          <a:endParaRPr lang="en-US" sz="800" kern="1200" dirty="0">
            <a:latin typeface="+mn-lt"/>
          </a:endParaRPr>
        </a:p>
      </dsp:txBody>
      <dsp:txXfrm>
        <a:off x="439217" y="4614530"/>
        <a:ext cx="9998831" cy="576939"/>
      </dsp:txXfrm>
    </dsp:sp>
    <dsp:sp modelId="{2B6504FB-DF6A-4B92-9104-F091C09E3141}">
      <dsp:nvSpPr>
        <dsp:cNvPr id="0" name=""/>
        <dsp:cNvSpPr/>
      </dsp:nvSpPr>
      <dsp:spPr>
        <a:xfrm>
          <a:off x="78629" y="4542413"/>
          <a:ext cx="721174" cy="72117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6172C-B914-4B0D-BAEA-0EC8DDD9B3EB}" type="datetimeFigureOut"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E1DBD-F137-4F28-98C1-FC3AA2CC25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4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43AE5-35F5-4178-AA86-84566AA07E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38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5"/>
          <a:stretch/>
        </p:blipFill>
        <p:spPr>
          <a:xfrm>
            <a:off x="10568462" y="69413"/>
            <a:ext cx="1535484" cy="67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B1B16EF-1DEA-DA46-A010-A2F833CAD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4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Two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F1162574-FF3D-5846-8BE2-00B45F71AC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93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479829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872585"/>
            <a:ext cx="11273027" cy="340114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69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235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012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806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62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lain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D1A30E-CBA3-45DE-BB3E-7AE44D403E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4616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D1A30E-CBA3-45DE-BB3E-7AE44D40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7BB8C25-85DA-45C6-8597-77EC35B2ABA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</a:extLst>
          </p:cNvPr>
          <p:cNvSpPr/>
          <p:nvPr userDrawn="1"/>
        </p:nvSpPr>
        <p:spPr>
          <a:xfrm>
            <a:off x="458725" y="5071705"/>
            <a:ext cx="3666188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rgbClr val="CAC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C0BB4-62BF-FA49-BDDE-405F4A321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19E95-EE2B-7844-BE20-3306CB2DBF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52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852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Second level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Third level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Fourth level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990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7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476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14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1507520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676769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53723" y="2260705"/>
            <a:ext cx="64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>
                <a:solidFill>
                  <a:schemeClr val="accent1"/>
                </a:solidFill>
              </a:rPr>
              <a:t>THANK Y</a:t>
            </a:r>
            <a:r>
              <a:rPr lang="en-US" sz="3600" b="1" spc="600">
                <a:solidFill>
                  <a:schemeClr val="accent2"/>
                </a:solidFill>
              </a:rPr>
              <a:t>O</a:t>
            </a:r>
            <a:r>
              <a:rPr lang="en-US" sz="3600" b="1" spc="60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40574" y="3813745"/>
            <a:ext cx="28829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86F99B4-28F8-A547-8525-67838B276A62}"/>
              </a:ext>
            </a:extLst>
          </p:cNvPr>
          <p:cNvGrpSpPr/>
          <p:nvPr userDrawn="1"/>
        </p:nvGrpSpPr>
        <p:grpSpPr>
          <a:xfrm>
            <a:off x="1572981" y="1562638"/>
            <a:ext cx="1575487" cy="1506738"/>
            <a:chOff x="244513" y="1467748"/>
            <a:chExt cx="1575487" cy="15067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4B0966-4486-D342-AC4B-E47B89537E79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C815FD-50B0-E54B-AA1C-3AC36EAB8452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B953B76-50F7-2142-99A1-9E7DB98617DF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R:  </a:t>
              </a:r>
              <a:r>
                <a:rPr lang="en-US" sz="2000">
                  <a:solidFill>
                    <a:schemeClr val="accent1"/>
                  </a:solidFill>
                </a:rPr>
                <a:t>48</a:t>
              </a:r>
              <a:endParaRPr lang="en-US" sz="2000" b="1">
                <a:solidFill>
                  <a:schemeClr val="accent1"/>
                </a:solidFill>
              </a:endParaRPr>
            </a:p>
            <a:p>
              <a:r>
                <a:rPr lang="en-US" sz="2000" b="1">
                  <a:solidFill>
                    <a:schemeClr val="accent1"/>
                  </a:solidFill>
                </a:rPr>
                <a:t>G: </a:t>
              </a:r>
              <a:r>
                <a:rPr lang="en-US" sz="2000">
                  <a:solidFill>
                    <a:schemeClr val="accent1"/>
                  </a:solidFill>
                </a:rPr>
                <a:t> 0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B:  </a:t>
              </a:r>
              <a:r>
                <a:rPr lang="en-US" sz="2000">
                  <a:solidFill>
                    <a:schemeClr val="accent1"/>
                  </a:solidFill>
                </a:rPr>
                <a:t>111</a:t>
              </a:r>
              <a:endParaRPr lang="en-GB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92107-26DD-8044-A817-72176860C5E6}"/>
              </a:ext>
            </a:extLst>
          </p:cNvPr>
          <p:cNvGrpSpPr/>
          <p:nvPr userDrawn="1"/>
        </p:nvGrpSpPr>
        <p:grpSpPr>
          <a:xfrm>
            <a:off x="3222996" y="1574087"/>
            <a:ext cx="1575487" cy="1506738"/>
            <a:chOff x="2187613" y="1467748"/>
            <a:chExt cx="1575487" cy="150673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EE21A3-D3E9-CB4B-9EA8-6F5A40B2379F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A79B47-1AE1-9148-A011-01A7E6D7884F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rgbClr val="957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D88940D-0026-E04C-B1F6-ECF8D717DA28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2"/>
                  </a:solidFill>
                </a:rPr>
                <a:t>R: </a:t>
              </a:r>
              <a:r>
                <a:rPr lang="en-US" sz="2000">
                  <a:solidFill>
                    <a:schemeClr val="accent2"/>
                  </a:solidFill>
                </a:rPr>
                <a:t>149</a:t>
              </a:r>
              <a:endParaRPr lang="en-US" sz="2000" b="1">
                <a:solidFill>
                  <a:schemeClr val="accent2"/>
                </a:solidFill>
              </a:endParaRPr>
            </a:p>
            <a:p>
              <a:r>
                <a:rPr lang="en-US" sz="2000" b="1">
                  <a:solidFill>
                    <a:schemeClr val="accent2"/>
                  </a:solidFill>
                </a:rPr>
                <a:t>G: </a:t>
              </a:r>
              <a:r>
                <a:rPr lang="en-US" sz="200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>
                  <a:solidFill>
                    <a:schemeClr val="accent2"/>
                  </a:solidFill>
                </a:rPr>
                <a:t>B: </a:t>
              </a:r>
              <a:r>
                <a:rPr lang="en-US" sz="2000">
                  <a:solidFill>
                    <a:schemeClr val="accent2"/>
                  </a:solidFill>
                </a:rPr>
                <a:t>211</a:t>
              </a:r>
              <a:endParaRPr lang="en-GB" sz="2000">
                <a:solidFill>
                  <a:schemeClr val="accent2"/>
                </a:solidFill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083D662-FB9D-DA4F-B03B-3C03AAAB0C87}"/>
              </a:ext>
            </a:extLst>
          </p:cNvPr>
          <p:cNvGrpSpPr/>
          <p:nvPr userDrawn="1"/>
        </p:nvGrpSpPr>
        <p:grpSpPr>
          <a:xfrm>
            <a:off x="4885845" y="1562638"/>
            <a:ext cx="1580992" cy="1506738"/>
            <a:chOff x="4130713" y="1467748"/>
            <a:chExt cx="1580992" cy="150673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31BAE8C-0899-4340-BB4D-A245201C4AED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1A0C307-D642-0B44-8887-11B2351077ED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918220-20CD-2F46-B795-343E0D2342F1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3"/>
                  </a:solidFill>
                </a:rPr>
                <a:t>R: </a:t>
              </a:r>
              <a:r>
                <a:rPr lang="en-US" sz="2000">
                  <a:solidFill>
                    <a:schemeClr val="accent3"/>
                  </a:solidFill>
                </a:rPr>
                <a:t>236</a:t>
              </a:r>
              <a:endParaRPr lang="en-US" sz="2000" b="1">
                <a:solidFill>
                  <a:schemeClr val="accent3"/>
                </a:solidFill>
              </a:endParaRPr>
            </a:p>
            <a:p>
              <a:r>
                <a:rPr lang="en-US" sz="2000" b="1">
                  <a:solidFill>
                    <a:schemeClr val="accent3"/>
                  </a:solidFill>
                </a:rPr>
                <a:t>G: </a:t>
              </a:r>
              <a:r>
                <a:rPr lang="en-US" sz="200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>
                  <a:solidFill>
                    <a:schemeClr val="accent3"/>
                  </a:solidFill>
                </a:rPr>
                <a:t>B: </a:t>
              </a:r>
              <a:r>
                <a:rPr lang="en-US" sz="2000">
                  <a:solidFill>
                    <a:schemeClr val="accent3"/>
                  </a:solidFill>
                </a:rPr>
                <a:t>140</a:t>
              </a:r>
              <a:endParaRPr lang="en-GB" sz="20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487E8E-8FFC-F64B-A968-819D82175384}"/>
              </a:ext>
            </a:extLst>
          </p:cNvPr>
          <p:cNvGrpSpPr/>
          <p:nvPr userDrawn="1"/>
        </p:nvGrpSpPr>
        <p:grpSpPr>
          <a:xfrm>
            <a:off x="6588656" y="1569541"/>
            <a:ext cx="1575487" cy="1506738"/>
            <a:chOff x="6073813" y="1467748"/>
            <a:chExt cx="1575487" cy="150673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9B93EA4-4E30-A540-A896-336C0F2F146D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4850F7-653D-8B48-9106-DA6133B38560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8AA5C8-7622-EE4F-8B95-F3DF59B7A94D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4"/>
                  </a:solidFill>
                </a:rPr>
                <a:t>R: </a:t>
              </a:r>
              <a:r>
                <a:rPr lang="en-US" sz="2000">
                  <a:solidFill>
                    <a:schemeClr val="accent4"/>
                  </a:solidFill>
                </a:rPr>
                <a:t>32</a:t>
              </a:r>
              <a:endParaRPr lang="en-US" sz="2000" b="1">
                <a:solidFill>
                  <a:schemeClr val="accent4"/>
                </a:solidFill>
              </a:endParaRPr>
            </a:p>
            <a:p>
              <a:r>
                <a:rPr lang="en-US" sz="2000" b="1">
                  <a:solidFill>
                    <a:schemeClr val="accent4"/>
                  </a:solidFill>
                </a:rPr>
                <a:t>G: </a:t>
              </a:r>
              <a:r>
                <a:rPr lang="en-US" sz="2000">
                  <a:solidFill>
                    <a:schemeClr val="accent4"/>
                  </a:solidFill>
                </a:rPr>
                <a:t>159</a:t>
              </a:r>
            </a:p>
            <a:p>
              <a:r>
                <a:rPr lang="en-US" sz="2000" b="1">
                  <a:solidFill>
                    <a:schemeClr val="accent4"/>
                  </a:solidFill>
                </a:rPr>
                <a:t>B: </a:t>
              </a:r>
              <a:r>
                <a:rPr lang="en-US" sz="2000">
                  <a:solidFill>
                    <a:schemeClr val="accent4"/>
                  </a:solidFill>
                </a:rPr>
                <a:t>237</a:t>
              </a:r>
              <a:endParaRPr lang="en-GB" sz="2000">
                <a:solidFill>
                  <a:schemeClr val="accent4"/>
                </a:solidFill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92B10A-DA76-0B4C-BABA-0DA150250D3D}"/>
              </a:ext>
            </a:extLst>
          </p:cNvPr>
          <p:cNvGrpSpPr/>
          <p:nvPr userDrawn="1"/>
        </p:nvGrpSpPr>
        <p:grpSpPr>
          <a:xfrm>
            <a:off x="1572981" y="3505738"/>
            <a:ext cx="1575487" cy="1506738"/>
            <a:chOff x="244513" y="3410848"/>
            <a:chExt cx="1575487" cy="150673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A14056F-E273-4440-8AEB-E2B1599C41CF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678156A-FB2A-A14D-976E-68E947C3AC7A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BCBC214-8F9A-BB47-9D35-0276FDF70FB4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5"/>
                  </a:solidFill>
                </a:rPr>
                <a:t>R: </a:t>
              </a:r>
              <a:r>
                <a:rPr lang="en-US" sz="2000">
                  <a:solidFill>
                    <a:schemeClr val="accent5"/>
                  </a:solidFill>
                </a:rPr>
                <a:t>249</a:t>
              </a:r>
              <a:endParaRPr lang="en-US" sz="2000" b="1">
                <a:solidFill>
                  <a:schemeClr val="accent5"/>
                </a:solidFill>
              </a:endParaRPr>
            </a:p>
            <a:p>
              <a:r>
                <a:rPr lang="en-US" sz="2000" b="1">
                  <a:solidFill>
                    <a:schemeClr val="accent5"/>
                  </a:solidFill>
                </a:rPr>
                <a:t>G: </a:t>
              </a:r>
              <a:r>
                <a:rPr lang="en-US" sz="2000">
                  <a:solidFill>
                    <a:schemeClr val="accent5"/>
                  </a:solidFill>
                </a:rPr>
                <a:t>142</a:t>
              </a:r>
            </a:p>
            <a:p>
              <a:r>
                <a:rPr lang="en-US" sz="2000" b="1">
                  <a:solidFill>
                    <a:schemeClr val="accent5"/>
                  </a:solidFill>
                </a:rPr>
                <a:t>B: </a:t>
              </a:r>
              <a:r>
                <a:rPr lang="en-US" sz="2000">
                  <a:solidFill>
                    <a:schemeClr val="accent5"/>
                  </a:solidFill>
                </a:rPr>
                <a:t>43</a:t>
              </a:r>
              <a:endParaRPr lang="en-GB" sz="2000">
                <a:solidFill>
                  <a:schemeClr val="accent5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E316CF1-2524-DF42-A56E-090DF8BBE51F}"/>
              </a:ext>
            </a:extLst>
          </p:cNvPr>
          <p:cNvGrpSpPr/>
          <p:nvPr userDrawn="1"/>
        </p:nvGrpSpPr>
        <p:grpSpPr>
          <a:xfrm>
            <a:off x="3233867" y="3505738"/>
            <a:ext cx="1575487" cy="1506738"/>
            <a:chOff x="2187613" y="3410848"/>
            <a:chExt cx="1575487" cy="150673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193C03A-40FE-B246-A9BB-B8050C178BBD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2891D55-44A9-004E-A123-21BBFC39434E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64BF679-D72A-E44A-BC8A-FE435872D661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</a:rPr>
                <a:t>R: </a:t>
              </a:r>
              <a:r>
                <a:rPr lang="en-US" sz="2000">
                  <a:solidFill>
                    <a:schemeClr val="accent6"/>
                  </a:solidFill>
                </a:rPr>
                <a:t>0</a:t>
              </a:r>
              <a:endParaRPr lang="en-US" sz="2000" b="1">
                <a:solidFill>
                  <a:schemeClr val="accent6"/>
                </a:solidFill>
              </a:endParaRPr>
            </a:p>
            <a:p>
              <a:r>
                <a:rPr lang="en-US" sz="2000" b="1">
                  <a:solidFill>
                    <a:schemeClr val="accent6"/>
                  </a:solidFill>
                </a:rPr>
                <a:t>G: </a:t>
              </a:r>
              <a:r>
                <a:rPr lang="en-US" sz="2000">
                  <a:solidFill>
                    <a:schemeClr val="accent6"/>
                  </a:solidFill>
                </a:rPr>
                <a:t>188</a:t>
              </a:r>
            </a:p>
            <a:p>
              <a:r>
                <a:rPr lang="en-US" sz="2000" b="1">
                  <a:solidFill>
                    <a:schemeClr val="accent6"/>
                  </a:solidFill>
                </a:rPr>
                <a:t>B: </a:t>
              </a:r>
              <a:r>
                <a:rPr lang="en-US" sz="2000">
                  <a:solidFill>
                    <a:schemeClr val="accent6"/>
                  </a:solidFill>
                </a:rPr>
                <a:t>181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1FF8A74-F615-814D-ACED-A56688E41CCC}"/>
              </a:ext>
            </a:extLst>
          </p:cNvPr>
          <p:cNvGrpSpPr/>
          <p:nvPr userDrawn="1"/>
        </p:nvGrpSpPr>
        <p:grpSpPr>
          <a:xfrm>
            <a:off x="4889027" y="3511500"/>
            <a:ext cx="1576056" cy="1506738"/>
            <a:chOff x="4130713" y="3410848"/>
            <a:chExt cx="1576056" cy="1506738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FF5CC-C68B-C845-9F02-9BD6B9D86136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B4A4A3-1BA4-AC44-AE58-F43EBACE6961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E859D82-EACD-7D4C-B00F-5B449327C190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R: </a:t>
              </a:r>
              <a:r>
                <a:rPr lang="en-US" sz="2000">
                  <a:solidFill>
                    <a:schemeClr val="bg2"/>
                  </a:solidFill>
                </a:rPr>
                <a:t>163</a:t>
              </a:r>
              <a:endParaRPr lang="en-US" sz="2000" b="1">
                <a:solidFill>
                  <a:schemeClr val="bg2"/>
                </a:solidFill>
              </a:endParaRPr>
            </a:p>
            <a:p>
              <a:r>
                <a:rPr lang="en-US" sz="2000" b="1">
                  <a:solidFill>
                    <a:schemeClr val="bg2"/>
                  </a:solidFill>
                </a:rPr>
                <a:t>G: </a:t>
              </a:r>
              <a:r>
                <a:rPr lang="en-US" sz="200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>
                  <a:solidFill>
                    <a:schemeClr val="bg2"/>
                  </a:solidFill>
                </a:rPr>
                <a:t>B:</a:t>
              </a:r>
              <a:r>
                <a:rPr lang="en-US" sz="2000">
                  <a:solidFill>
                    <a:schemeClr val="bg2"/>
                  </a:solidFill>
                </a:rPr>
                <a:t> 95</a:t>
              </a:r>
              <a:endParaRPr lang="en-GB" sz="2000">
                <a:solidFill>
                  <a:schemeClr val="bg2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51800EE-4F91-DE4B-A1AE-8280C7751D23}"/>
              </a:ext>
            </a:extLst>
          </p:cNvPr>
          <p:cNvGrpSpPr/>
          <p:nvPr userDrawn="1"/>
        </p:nvGrpSpPr>
        <p:grpSpPr>
          <a:xfrm>
            <a:off x="6588656" y="3511500"/>
            <a:ext cx="1575487" cy="1506738"/>
            <a:chOff x="6073813" y="3410848"/>
            <a:chExt cx="1575487" cy="1506738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DD14A48-A901-D945-8F22-4DE7F102F5BA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5FB2419-D5F2-CE47-8EF4-08C212D9AD17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FA7D566-2914-2E46-8F09-43AE70D5B0A0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2"/>
                  </a:solidFill>
                </a:rPr>
                <a:t>R: </a:t>
              </a:r>
              <a:r>
                <a:rPr lang="en-US" sz="2000">
                  <a:solidFill>
                    <a:schemeClr val="tx2"/>
                  </a:solidFill>
                </a:rPr>
                <a:t>255</a:t>
              </a:r>
              <a:endParaRPr lang="en-US" sz="2000" b="1">
                <a:solidFill>
                  <a:schemeClr val="tx2"/>
                </a:solidFill>
              </a:endParaRPr>
            </a:p>
            <a:p>
              <a:r>
                <a:rPr lang="en-US" sz="2000" b="1">
                  <a:solidFill>
                    <a:schemeClr val="tx2"/>
                  </a:solidFill>
                </a:rPr>
                <a:t>G: </a:t>
              </a:r>
              <a:r>
                <a:rPr lang="en-US" sz="2000">
                  <a:solidFill>
                    <a:schemeClr val="tx2"/>
                  </a:solidFill>
                </a:rPr>
                <a:t>140</a:t>
              </a:r>
            </a:p>
            <a:p>
              <a:r>
                <a:rPr lang="en-US" sz="2000" b="1">
                  <a:solidFill>
                    <a:schemeClr val="tx2"/>
                  </a:solidFill>
                </a:rPr>
                <a:t>B: </a:t>
              </a:r>
              <a:r>
                <a:rPr lang="en-US" sz="2000">
                  <a:solidFill>
                    <a:schemeClr val="tx2"/>
                  </a:solidFill>
                </a:rPr>
                <a:t>0</a:t>
              </a:r>
              <a:endParaRPr lang="en-GB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D5A37B2-5E59-544C-9123-906CB3958B27}"/>
              </a:ext>
            </a:extLst>
          </p:cNvPr>
          <p:cNvGrpSpPr/>
          <p:nvPr userDrawn="1"/>
        </p:nvGrpSpPr>
        <p:grpSpPr>
          <a:xfrm>
            <a:off x="8577940" y="1562638"/>
            <a:ext cx="1575487" cy="1506738"/>
            <a:chOff x="8453785" y="1467748"/>
            <a:chExt cx="1575487" cy="150673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967114-AF22-A247-802E-935A6151D0E6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A0EE076-2DAB-1C4A-9BE2-738653C936F5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06CEE8C-851F-0448-9E89-6B96B4375CDB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00B050"/>
                  </a:solidFill>
                </a:rPr>
                <a:t>R: </a:t>
              </a:r>
              <a:r>
                <a:rPr lang="en-US" sz="2000">
                  <a:solidFill>
                    <a:srgbClr val="00B050"/>
                  </a:solidFill>
                </a:rPr>
                <a:t> 0</a:t>
              </a:r>
              <a:endParaRPr lang="en-US" sz="2000" b="1">
                <a:solidFill>
                  <a:srgbClr val="00B050"/>
                </a:solidFill>
              </a:endParaRPr>
            </a:p>
            <a:p>
              <a:r>
                <a:rPr lang="en-US" sz="2000" b="1">
                  <a:solidFill>
                    <a:srgbClr val="00B050"/>
                  </a:solidFill>
                </a:rPr>
                <a:t>G:  </a:t>
              </a:r>
              <a:r>
                <a:rPr lang="en-US" sz="200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>
                  <a:solidFill>
                    <a:srgbClr val="00B050"/>
                  </a:solidFill>
                </a:rPr>
                <a:t>B: </a:t>
              </a:r>
              <a:r>
                <a:rPr lang="en-US" sz="2000">
                  <a:solidFill>
                    <a:srgbClr val="00B050"/>
                  </a:solidFill>
                </a:rPr>
                <a:t> 80</a:t>
              </a:r>
              <a:endParaRPr lang="en-GB" sz="2000">
                <a:solidFill>
                  <a:srgbClr val="00B050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216DB9-4D22-B94A-919F-C98D9B6A0CB0}"/>
              </a:ext>
            </a:extLst>
          </p:cNvPr>
          <p:cNvGrpSpPr/>
          <p:nvPr userDrawn="1"/>
        </p:nvGrpSpPr>
        <p:grpSpPr>
          <a:xfrm>
            <a:off x="8578725" y="3505738"/>
            <a:ext cx="1575487" cy="1506738"/>
            <a:chOff x="8453785" y="3410848"/>
            <a:chExt cx="1575487" cy="150673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8255592-A229-BF42-8B04-C4803FA7897B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7DE5AA-291D-0340-BEE9-D6B6D4FEE66C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4AC9AB1-32EB-B04C-8C29-E268ACB7AE02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R:  </a:t>
              </a:r>
              <a:r>
                <a:rPr lang="en-US" sz="2000">
                  <a:solidFill>
                    <a:srgbClr val="C00000"/>
                  </a:solidFill>
                </a:rPr>
                <a:t>192</a:t>
              </a:r>
              <a:endParaRPr lang="en-US" sz="2000" b="1">
                <a:solidFill>
                  <a:srgbClr val="C00000"/>
                </a:solidFill>
              </a:endParaRPr>
            </a:p>
            <a:p>
              <a:r>
                <a:rPr lang="en-US" sz="2000" b="1">
                  <a:solidFill>
                    <a:srgbClr val="C00000"/>
                  </a:solidFill>
                </a:rPr>
                <a:t>G: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>
                  <a:solidFill>
                    <a:srgbClr val="C00000"/>
                  </a:solidFill>
                </a:rPr>
                <a:t>B: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  <a:endParaRPr lang="en-GB" sz="2000">
                <a:solidFill>
                  <a:srgbClr val="C00000"/>
                </a:solidFill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F180D4-9DA2-4447-A227-089D83B157BE}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97603AE-52CA-5C43-B769-0D2083CF0A68}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4AAC929-1D3C-C24E-8903-2B4290280863}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76D18E-B1C4-AC43-84AD-27BDACA1AC2D}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9B85CD-DCE0-B641-ADB1-31ABB01C10A1}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63B7F6-0191-E541-8CAE-2ABA89239F3F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395EFF-C10C-3845-932E-9A7BB1811F82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1BF3B0-3FBE-134E-A875-9FEDF5E61852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AF3F6A1-22E9-6E45-B670-98D1F2F6E1E7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76561BC-F579-3941-864A-37661637EECD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6DC59C-D1E9-3C49-A05D-13BF7B0EB2D0}"/>
              </a:ext>
            </a:extLst>
          </p:cNvPr>
          <p:cNvSpPr txBox="1"/>
          <p:nvPr userDrawn="1"/>
        </p:nvSpPr>
        <p:spPr>
          <a:xfrm>
            <a:off x="1936466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1"/>
                </a:solidFill>
              </a:rPr>
              <a:t>HEX# 30006F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47D8D57-D2E5-BB48-8095-1BBDF6F756E9}"/>
              </a:ext>
            </a:extLst>
          </p:cNvPr>
          <p:cNvSpPr txBox="1"/>
          <p:nvPr userDrawn="1"/>
        </p:nvSpPr>
        <p:spPr>
          <a:xfrm>
            <a:off x="359514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2"/>
                </a:solidFill>
              </a:rPr>
              <a:t>HEX# 9579D3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FACF9E-0F2C-C045-839D-CD22CFF1D5CC}"/>
              </a:ext>
            </a:extLst>
          </p:cNvPr>
          <p:cNvSpPr txBox="1"/>
          <p:nvPr userDrawn="1"/>
        </p:nvSpPr>
        <p:spPr>
          <a:xfrm>
            <a:off x="525382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3"/>
                </a:solidFill>
              </a:rPr>
              <a:t>HEX# EC008C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D468D3-D19E-6340-8B20-9A54E31B5FC1}"/>
              </a:ext>
            </a:extLst>
          </p:cNvPr>
          <p:cNvSpPr txBox="1"/>
          <p:nvPr userDrawn="1"/>
        </p:nvSpPr>
        <p:spPr>
          <a:xfrm>
            <a:off x="695503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4"/>
                </a:solidFill>
              </a:rPr>
              <a:t>HEX# 209FED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6F68BC6-D90B-6F42-B7EC-3498F07ABE99}"/>
              </a:ext>
            </a:extLst>
          </p:cNvPr>
          <p:cNvSpPr txBox="1"/>
          <p:nvPr userDrawn="1"/>
        </p:nvSpPr>
        <p:spPr>
          <a:xfrm>
            <a:off x="895395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HEX# 00B050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8428FF3-8EE5-E04B-8B60-6F9319EC535F}"/>
              </a:ext>
            </a:extLst>
          </p:cNvPr>
          <p:cNvSpPr txBox="1"/>
          <p:nvPr userDrawn="1"/>
        </p:nvSpPr>
        <p:spPr>
          <a:xfrm>
            <a:off x="1936466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F98E2B"/>
                </a:solidFill>
              </a:rPr>
              <a:t>HEX# F98E2B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17254E-51C7-0341-BB74-DE12AACB0015}"/>
              </a:ext>
            </a:extLst>
          </p:cNvPr>
          <p:cNvSpPr txBox="1"/>
          <p:nvPr userDrawn="1"/>
        </p:nvSpPr>
        <p:spPr>
          <a:xfrm>
            <a:off x="359514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6"/>
                </a:solidFill>
              </a:rPr>
              <a:t>HEX# 00BCB5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D0A5BC-6F0C-744A-91A9-05243CB9D83D}"/>
              </a:ext>
            </a:extLst>
          </p:cNvPr>
          <p:cNvSpPr txBox="1"/>
          <p:nvPr userDrawn="1"/>
        </p:nvSpPr>
        <p:spPr>
          <a:xfrm>
            <a:off x="525382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bg2"/>
                </a:solidFill>
              </a:rPr>
              <a:t>HEX# A3D55F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965AB05-4EAA-044D-A450-60F0758F6AC6}"/>
              </a:ext>
            </a:extLst>
          </p:cNvPr>
          <p:cNvSpPr txBox="1"/>
          <p:nvPr userDrawn="1"/>
        </p:nvSpPr>
        <p:spPr>
          <a:xfrm>
            <a:off x="695503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5"/>
                </a:solidFill>
              </a:rPr>
              <a:t>HEX# FF8C00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1C4863-9D50-7446-A539-9244A0F26D6D}"/>
              </a:ext>
            </a:extLst>
          </p:cNvPr>
          <p:cNvSpPr txBox="1"/>
          <p:nvPr userDrawn="1"/>
        </p:nvSpPr>
        <p:spPr>
          <a:xfrm>
            <a:off x="895395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C00000"/>
                </a:solidFill>
              </a:rPr>
              <a:t>HEX# C00000</a:t>
            </a:r>
          </a:p>
        </p:txBody>
      </p:sp>
    </p:spTree>
    <p:extLst>
      <p:ext uri="{BB962C8B-B14F-4D97-AF65-F5344CB8AC3E}">
        <p14:creationId xmlns:p14="http://schemas.microsoft.com/office/powerpoint/2010/main" val="77146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-9427" y="0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57A7EDDE-A682-F643-A0B1-3B46220F1CE2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1" name="Circle: Hollow 98">
            <a:extLst>
              <a:ext uri="{FF2B5EF4-FFF2-40B4-BE49-F238E27FC236}">
                <a16:creationId xmlns:a16="http://schemas.microsoft.com/office/drawing/2014/main" id="{7BE70FEE-5235-F640-A965-624BC02A2BA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2" name="Circle: Hollow 429">
            <a:extLst>
              <a:ext uri="{FF2B5EF4-FFF2-40B4-BE49-F238E27FC236}">
                <a16:creationId xmlns:a16="http://schemas.microsoft.com/office/drawing/2014/main" id="{52A0CA19-25EF-1D41-9EA2-4A5D2578D6BA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3" name="Freeform: Shape 428">
            <a:extLst>
              <a:ext uri="{FF2B5EF4-FFF2-40B4-BE49-F238E27FC236}">
                <a16:creationId xmlns:a16="http://schemas.microsoft.com/office/drawing/2014/main" id="{4938A615-45CE-FB46-878A-24617021150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4" name="Picture 23" descr="A person holding a paper&#10;&#10;Description automatically generated with low confidence">
            <a:extLst>
              <a:ext uri="{FF2B5EF4-FFF2-40B4-BE49-F238E27FC236}">
                <a16:creationId xmlns:a16="http://schemas.microsoft.com/office/drawing/2014/main" id="{A6F977AD-54EB-5247-B8E1-C6C4D9D33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9" y="6603"/>
            <a:ext cx="57195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9151" y="1857502"/>
            <a:ext cx="4076394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308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09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D1A30E-CBA3-45DE-BB3E-7AE44D403E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4616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D1A30E-CBA3-45DE-BB3E-7AE44D40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7BB8C25-85DA-45C6-8597-77EC35B2ABA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</a:extLst>
          </p:cNvPr>
          <p:cNvSpPr/>
          <p:nvPr userDrawn="1"/>
        </p:nvSpPr>
        <p:spPr>
          <a:xfrm>
            <a:off x="458725" y="5071705"/>
            <a:ext cx="3666188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rgbClr val="CAC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C0BB4-62BF-FA49-BDDE-405F4A321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19E95-EE2B-7844-BE20-3306CB2DBFC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1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2" name="Circle: Hollow 431">
            <a:extLst>
              <a:ext uri="{FF2B5EF4-FFF2-40B4-BE49-F238E27FC236}">
                <a16:creationId xmlns:a16="http://schemas.microsoft.com/office/drawing/2014/main" id="{99728016-7034-4B32-8745-F6D2F9AAF4A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ACA7BEC7-3B68-4B03-84EE-953CE6D834E3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B1A486-EC5A-491C-9BB8-CCFAEEE9592B}"/>
              </a:ext>
            </a:extLst>
          </p:cNvPr>
          <p:cNvSpPr/>
          <p:nvPr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CE861C-B5D9-4C71-939C-935BDDA9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24" y="10422"/>
            <a:ext cx="5708853" cy="6845147"/>
          </a:xfrm>
          <a:prstGeom prst="rect">
            <a:avLst/>
          </a:prstGeom>
          <a:effectLst/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26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469AD368-1377-F045-80F7-74398DE7EB2A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Circle: Hollow 98">
            <a:extLst>
              <a:ext uri="{FF2B5EF4-FFF2-40B4-BE49-F238E27FC236}">
                <a16:creationId xmlns:a16="http://schemas.microsoft.com/office/drawing/2014/main" id="{38FA9ECD-DD95-8F4D-A98D-35CCEC4338A4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2E6E8306-4C45-584C-9225-8653BEEFD53C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DA9392A-9839-124B-8A4C-DEF2DFFCFCC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DD9CC3-F522-5240-B04B-5FD2198C6567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4295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5FAE27-BA94-E240-8F71-430FC64F55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29">
            <a:extLst>
              <a:ext uri="{FF2B5EF4-FFF2-40B4-BE49-F238E27FC236}">
                <a16:creationId xmlns:a16="http://schemas.microsoft.com/office/drawing/2014/main" id="{105B1B46-5B5A-6A48-909F-BD23D5F428BE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Circle: Hollow 431">
            <a:extLst>
              <a:ext uri="{FF2B5EF4-FFF2-40B4-BE49-F238E27FC236}">
                <a16:creationId xmlns:a16="http://schemas.microsoft.com/office/drawing/2014/main" id="{720C4F33-3673-CC4A-A8C2-528A031C987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Circle: Hollow 98">
            <a:extLst>
              <a:ext uri="{FF2B5EF4-FFF2-40B4-BE49-F238E27FC236}">
                <a16:creationId xmlns:a16="http://schemas.microsoft.com/office/drawing/2014/main" id="{120E5B84-0E72-E944-A39F-0127B9C1D501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CF40E8C4-45D3-F245-A248-51D54B40CB71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077384B-E21D-4447-B01E-977229B6C73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34C98-A857-4993-9B4A-7E97989E0A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2808" y="370738"/>
            <a:ext cx="7480418" cy="7863840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820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0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759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sz="3600"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A8E06-4903-074D-BC96-9CD19F5B4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35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  <a:effectLst/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3870" y="833718"/>
              <a:ext cx="3994616" cy="460188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CC3A-6D1C-C944-923C-71CCB828D9B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527350-0DA8-4B4C-974B-218519729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9DF1376-BA2A-DA4E-A1B1-DCEFBA5BF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37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459"/>
            <a:stretch/>
          </p:blipFill>
          <p:spPr>
            <a:xfrm>
              <a:off x="6366796" y="806298"/>
              <a:ext cx="4821157" cy="475183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85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E2AA6-0B1C-D74C-ABE4-7BB8ACD3A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4" name="Circle: Hollow 429">
            <a:extLst>
              <a:ext uri="{FF2B5EF4-FFF2-40B4-BE49-F238E27FC236}">
                <a16:creationId xmlns:a16="http://schemas.microsoft.com/office/drawing/2014/main" id="{2B32D845-9C4E-CC4E-B0B1-1E9DF91787CB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6BBCD-D34F-B141-AC8E-2B234A2B2150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31">
            <a:extLst>
              <a:ext uri="{FF2B5EF4-FFF2-40B4-BE49-F238E27FC236}">
                <a16:creationId xmlns:a16="http://schemas.microsoft.com/office/drawing/2014/main" id="{9DA91485-4130-CB40-AB98-FBF6CCD4A576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98">
            <a:extLst>
              <a:ext uri="{FF2B5EF4-FFF2-40B4-BE49-F238E27FC236}">
                <a16:creationId xmlns:a16="http://schemas.microsoft.com/office/drawing/2014/main" id="{3FCD6FCC-CA54-FA44-B790-8FF2B3E1E4AD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8" name="Freeform: Shape 428">
            <a:extLst>
              <a:ext uri="{FF2B5EF4-FFF2-40B4-BE49-F238E27FC236}">
                <a16:creationId xmlns:a16="http://schemas.microsoft.com/office/drawing/2014/main" id="{8C2EE946-C8F9-CF41-A9CE-55AFEF03ED49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Circle: Hollow 429">
            <a:extLst>
              <a:ext uri="{FF2B5EF4-FFF2-40B4-BE49-F238E27FC236}">
                <a16:creationId xmlns:a16="http://schemas.microsoft.com/office/drawing/2014/main" id="{6153E67C-020B-BC4A-802D-9B292893953C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0" name="Picture 2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57DE0CF-5DA4-0D46-932E-60F9F862A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59" y="-62564"/>
            <a:ext cx="8431731" cy="843173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6991B3-DBBA-DA4E-9D36-606AB4C2F7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8397" y="1857502"/>
            <a:ext cx="3947148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631" y="519201"/>
            <a:ext cx="5876914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2600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6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11277600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1277600" cy="914400"/>
          </a:xfrm>
        </p:spPr>
        <p:txBody>
          <a:bodyPr anchor="ctr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964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396474"/>
            <a:ext cx="5540375" cy="478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4919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397000"/>
            <a:ext cx="3635375" cy="477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397000"/>
            <a:ext cx="3635375" cy="4779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706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5537200" cy="2252964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396473"/>
            <a:ext cx="5537200" cy="225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64724"/>
            <a:ext cx="5537200" cy="2252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63975"/>
            <a:ext cx="5537200" cy="225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8724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61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58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53723" y="2260705"/>
            <a:ext cx="64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>
                <a:solidFill>
                  <a:schemeClr val="accent1"/>
                </a:solidFill>
              </a:rPr>
              <a:t>THANK Y</a:t>
            </a:r>
            <a:r>
              <a:rPr lang="en-US" sz="3600" b="1" spc="600">
                <a:solidFill>
                  <a:schemeClr val="accent2"/>
                </a:solidFill>
              </a:rPr>
              <a:t>O</a:t>
            </a:r>
            <a:r>
              <a:rPr lang="en-US" sz="3600" b="1" spc="60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40574" y="3813745"/>
            <a:ext cx="28829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7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145A7-75EE-4F11-BF97-034BB33819C5}"/>
              </a:ext>
            </a:extLst>
          </p:cNvPr>
          <p:cNvGrpSpPr/>
          <p:nvPr userDrawn="1"/>
        </p:nvGrpSpPr>
        <p:grpSpPr>
          <a:xfrm>
            <a:off x="1572981" y="1562638"/>
            <a:ext cx="1575487" cy="1506738"/>
            <a:chOff x="244513" y="1467748"/>
            <a:chExt cx="1575487" cy="15067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3CDF35-2C7F-48A3-A1E4-CD983E6B41D6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2E1212-C2CF-4DFC-8156-3DA09EE98195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7E966-3097-4B53-8F68-04193B1751AB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R:  </a:t>
              </a:r>
              <a:r>
                <a:rPr lang="en-US" sz="2000">
                  <a:solidFill>
                    <a:schemeClr val="accent1"/>
                  </a:solidFill>
                </a:rPr>
                <a:t>49</a:t>
              </a:r>
              <a:endParaRPr lang="en-US" sz="2000" b="1">
                <a:solidFill>
                  <a:schemeClr val="accent1"/>
                </a:solidFill>
              </a:endParaRPr>
            </a:p>
            <a:p>
              <a:r>
                <a:rPr lang="en-US" sz="2000" b="1">
                  <a:solidFill>
                    <a:schemeClr val="accent1"/>
                  </a:solidFill>
                </a:rPr>
                <a:t>G: </a:t>
              </a:r>
              <a:r>
                <a:rPr lang="en-US" sz="2000">
                  <a:solidFill>
                    <a:schemeClr val="accent1"/>
                  </a:solidFill>
                </a:rPr>
                <a:t>   0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B:  </a:t>
              </a:r>
              <a:r>
                <a:rPr lang="en-US" sz="2000">
                  <a:solidFill>
                    <a:schemeClr val="accent1"/>
                  </a:solidFill>
                </a:rPr>
                <a:t>111</a:t>
              </a:r>
              <a:endParaRPr lang="en-GB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939B9-73E3-4430-82CF-958BB66773A0}"/>
              </a:ext>
            </a:extLst>
          </p:cNvPr>
          <p:cNvGrpSpPr/>
          <p:nvPr userDrawn="1"/>
        </p:nvGrpSpPr>
        <p:grpSpPr>
          <a:xfrm>
            <a:off x="3222996" y="1574087"/>
            <a:ext cx="1575487" cy="1506738"/>
            <a:chOff x="2187613" y="1467748"/>
            <a:chExt cx="1575487" cy="15067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247E0-F15F-40D9-910D-E8F79F0EEEE6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104F7E-07E5-4B53-ACB5-CECE5F228368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2970A9-0CD5-4495-A494-F26453C14F79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2"/>
                  </a:solidFill>
                </a:rPr>
                <a:t>R: </a:t>
              </a:r>
              <a:r>
                <a:rPr lang="en-US" sz="2000">
                  <a:solidFill>
                    <a:schemeClr val="accent2"/>
                  </a:solidFill>
                </a:rPr>
                <a:t>149</a:t>
              </a:r>
              <a:endParaRPr lang="en-US" sz="2000" b="1">
                <a:solidFill>
                  <a:schemeClr val="accent2"/>
                </a:solidFill>
              </a:endParaRPr>
            </a:p>
            <a:p>
              <a:r>
                <a:rPr lang="en-US" sz="2000" b="1">
                  <a:solidFill>
                    <a:schemeClr val="accent2"/>
                  </a:solidFill>
                </a:rPr>
                <a:t>G: </a:t>
              </a:r>
              <a:r>
                <a:rPr lang="en-US" sz="200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>
                  <a:solidFill>
                    <a:schemeClr val="accent2"/>
                  </a:solidFill>
                </a:rPr>
                <a:t>B: </a:t>
              </a:r>
              <a:r>
                <a:rPr lang="en-US" sz="2000">
                  <a:solidFill>
                    <a:schemeClr val="accent2"/>
                  </a:solidFill>
                </a:rPr>
                <a:t>211</a:t>
              </a:r>
              <a:endParaRPr lang="en-GB" sz="200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911776-63A9-4D3B-89AC-1ADF77FCD1BB}"/>
              </a:ext>
            </a:extLst>
          </p:cNvPr>
          <p:cNvGrpSpPr/>
          <p:nvPr userDrawn="1"/>
        </p:nvGrpSpPr>
        <p:grpSpPr>
          <a:xfrm>
            <a:off x="4885845" y="1562638"/>
            <a:ext cx="1580992" cy="1506738"/>
            <a:chOff x="4130713" y="1467748"/>
            <a:chExt cx="1580992" cy="15067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54F8EF-CC18-44A8-A072-805886AA7FDF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08A8DA-617B-43D3-B936-119752D2BCF0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A642E0-884D-45CC-85CA-ABBA5B643CBD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3"/>
                  </a:solidFill>
                </a:rPr>
                <a:t>R: </a:t>
              </a:r>
              <a:r>
                <a:rPr lang="en-US" sz="2000">
                  <a:solidFill>
                    <a:schemeClr val="accent3"/>
                  </a:solidFill>
                </a:rPr>
                <a:t>236</a:t>
              </a:r>
              <a:endParaRPr lang="en-US" sz="2000" b="1">
                <a:solidFill>
                  <a:schemeClr val="accent3"/>
                </a:solidFill>
              </a:endParaRPr>
            </a:p>
            <a:p>
              <a:r>
                <a:rPr lang="en-US" sz="2000" b="1">
                  <a:solidFill>
                    <a:schemeClr val="accent3"/>
                  </a:solidFill>
                </a:rPr>
                <a:t>G:     </a:t>
              </a:r>
              <a:r>
                <a:rPr lang="en-US" sz="200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>
                  <a:solidFill>
                    <a:schemeClr val="accent3"/>
                  </a:solidFill>
                </a:rPr>
                <a:t>B: </a:t>
              </a:r>
              <a:r>
                <a:rPr lang="en-US" sz="2000">
                  <a:solidFill>
                    <a:schemeClr val="accent3"/>
                  </a:solidFill>
                </a:rPr>
                <a:t>140</a:t>
              </a:r>
              <a:endParaRPr lang="en-GB" sz="2000">
                <a:solidFill>
                  <a:schemeClr val="accent3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3C5663-DC30-4CCA-A9FB-140A68749BA3}"/>
              </a:ext>
            </a:extLst>
          </p:cNvPr>
          <p:cNvGrpSpPr/>
          <p:nvPr userDrawn="1"/>
        </p:nvGrpSpPr>
        <p:grpSpPr>
          <a:xfrm>
            <a:off x="6588656" y="1569541"/>
            <a:ext cx="1575487" cy="1506738"/>
            <a:chOff x="6073813" y="1467748"/>
            <a:chExt cx="1575487" cy="15067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72840A-2AA9-4D67-8EA7-512A00150F4A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9F363B-E5BF-4969-B73E-D36574E633E7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224032-AF76-4370-B7BC-849C99A732FF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4"/>
                  </a:solidFill>
                </a:rPr>
                <a:t>R: </a:t>
              </a:r>
              <a:r>
                <a:rPr lang="en-US" sz="2000">
                  <a:solidFill>
                    <a:schemeClr val="accent4"/>
                  </a:solidFill>
                </a:rPr>
                <a:t>124</a:t>
              </a:r>
              <a:endParaRPr lang="en-US" sz="2000" b="1">
                <a:solidFill>
                  <a:schemeClr val="accent4"/>
                </a:solidFill>
              </a:endParaRPr>
            </a:p>
            <a:p>
              <a:r>
                <a:rPr lang="en-US" sz="2000" b="1">
                  <a:solidFill>
                    <a:schemeClr val="accent4"/>
                  </a:solidFill>
                </a:rPr>
                <a:t>G: </a:t>
              </a:r>
              <a:r>
                <a:rPr lang="en-US" sz="2000">
                  <a:solidFill>
                    <a:schemeClr val="accent4"/>
                  </a:solidFill>
                </a:rPr>
                <a:t>119</a:t>
              </a:r>
            </a:p>
            <a:p>
              <a:r>
                <a:rPr lang="en-US" sz="2000" b="1">
                  <a:solidFill>
                    <a:schemeClr val="accent4"/>
                  </a:solidFill>
                </a:rPr>
                <a:t>B: </a:t>
              </a:r>
              <a:r>
                <a:rPr lang="en-US" sz="2000">
                  <a:solidFill>
                    <a:schemeClr val="accent4"/>
                  </a:solidFill>
                </a:rPr>
                <a:t>173</a:t>
              </a:r>
              <a:endParaRPr lang="en-GB" sz="200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0F8E3-4464-4015-99A3-BD376BF792BC}"/>
              </a:ext>
            </a:extLst>
          </p:cNvPr>
          <p:cNvGrpSpPr/>
          <p:nvPr userDrawn="1"/>
        </p:nvGrpSpPr>
        <p:grpSpPr>
          <a:xfrm>
            <a:off x="1572981" y="3505738"/>
            <a:ext cx="1575487" cy="1506738"/>
            <a:chOff x="244513" y="3410848"/>
            <a:chExt cx="1575487" cy="15067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F4DB86-EDCA-4645-B506-BB531AD878BD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2D73B5-7563-4566-802C-029A9ED9B3A0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D60A10-C6BA-49F3-8722-15D158CFEA67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5"/>
                  </a:solidFill>
                </a:rPr>
                <a:t>R: </a:t>
              </a:r>
              <a:r>
                <a:rPr lang="en-US" sz="2000">
                  <a:solidFill>
                    <a:schemeClr val="accent5"/>
                  </a:solidFill>
                </a:rPr>
                <a:t>    0</a:t>
              </a:r>
              <a:endParaRPr lang="en-US" sz="2000" b="1">
                <a:solidFill>
                  <a:schemeClr val="accent5"/>
                </a:solidFill>
              </a:endParaRPr>
            </a:p>
            <a:p>
              <a:r>
                <a:rPr lang="en-US" sz="2000" b="1">
                  <a:solidFill>
                    <a:schemeClr val="accent5"/>
                  </a:solidFill>
                </a:rPr>
                <a:t>G: </a:t>
              </a:r>
              <a:r>
                <a:rPr lang="en-US" sz="2000">
                  <a:solidFill>
                    <a:schemeClr val="accent5"/>
                  </a:solidFill>
                </a:rPr>
                <a:t>174</a:t>
              </a:r>
            </a:p>
            <a:p>
              <a:r>
                <a:rPr lang="en-US" sz="2000" b="1">
                  <a:solidFill>
                    <a:schemeClr val="accent5"/>
                  </a:solidFill>
                </a:rPr>
                <a:t>B: </a:t>
              </a:r>
              <a:r>
                <a:rPr lang="en-US" sz="2000">
                  <a:solidFill>
                    <a:schemeClr val="accent5"/>
                  </a:solidFill>
                </a:rPr>
                <a:t>239</a:t>
              </a:r>
              <a:endParaRPr lang="en-GB" sz="2000">
                <a:solidFill>
                  <a:schemeClr val="accent5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492832-5935-497E-B336-DA13045E9B8B}"/>
              </a:ext>
            </a:extLst>
          </p:cNvPr>
          <p:cNvGrpSpPr/>
          <p:nvPr userDrawn="1"/>
        </p:nvGrpSpPr>
        <p:grpSpPr>
          <a:xfrm>
            <a:off x="3233867" y="3505738"/>
            <a:ext cx="1575487" cy="1506738"/>
            <a:chOff x="2187613" y="3410848"/>
            <a:chExt cx="1575487" cy="150673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3C6EAD-61A7-443F-BCCC-631E7B817387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39E46F-3812-4888-B58F-B7470EAAF930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72EA63-2191-4100-AA6E-A12B4109B10C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</a:rPr>
                <a:t>R:    </a:t>
              </a:r>
              <a:r>
                <a:rPr lang="en-US" sz="2000">
                  <a:solidFill>
                    <a:schemeClr val="accent6"/>
                  </a:solidFill>
                </a:rPr>
                <a:t>19</a:t>
              </a:r>
              <a:endParaRPr lang="en-US" sz="2000" b="1">
                <a:solidFill>
                  <a:schemeClr val="accent6"/>
                </a:solidFill>
              </a:endParaRPr>
            </a:p>
            <a:p>
              <a:r>
                <a:rPr lang="en-US" sz="2000" b="1">
                  <a:solidFill>
                    <a:schemeClr val="accent6"/>
                  </a:solidFill>
                </a:rPr>
                <a:t>G: </a:t>
              </a:r>
              <a:r>
                <a:rPr lang="en-US" sz="2000">
                  <a:solidFill>
                    <a:schemeClr val="accent6"/>
                  </a:solidFill>
                </a:rPr>
                <a:t>208</a:t>
              </a:r>
            </a:p>
            <a:p>
              <a:r>
                <a:rPr lang="en-US" sz="2000" b="1">
                  <a:solidFill>
                    <a:schemeClr val="accent6"/>
                  </a:solidFill>
                </a:rPr>
                <a:t>B: </a:t>
              </a:r>
              <a:r>
                <a:rPr lang="en-US" sz="2000">
                  <a:solidFill>
                    <a:schemeClr val="accent6"/>
                  </a:solidFill>
                </a:rPr>
                <a:t>202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020BAA-1E59-455E-B3D3-4353550A08D8}"/>
              </a:ext>
            </a:extLst>
          </p:cNvPr>
          <p:cNvGrpSpPr/>
          <p:nvPr userDrawn="1"/>
        </p:nvGrpSpPr>
        <p:grpSpPr>
          <a:xfrm>
            <a:off x="4889027" y="3511500"/>
            <a:ext cx="1576056" cy="1506738"/>
            <a:chOff x="4130713" y="3410848"/>
            <a:chExt cx="1576056" cy="15067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96963C4-8749-4E8D-BC37-40279BDD4455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B99013-035F-44F7-AE8A-93E0D20B29DF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0864290-9748-4E49-8F0E-944C131F13A3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R: </a:t>
              </a:r>
              <a:r>
                <a:rPr lang="en-US" sz="2000">
                  <a:solidFill>
                    <a:schemeClr val="bg2"/>
                  </a:solidFill>
                </a:rPr>
                <a:t>163</a:t>
              </a:r>
              <a:endParaRPr lang="en-US" sz="2000" b="1">
                <a:solidFill>
                  <a:schemeClr val="bg2"/>
                </a:solidFill>
              </a:endParaRPr>
            </a:p>
            <a:p>
              <a:r>
                <a:rPr lang="en-US" sz="2000" b="1">
                  <a:solidFill>
                    <a:schemeClr val="bg2"/>
                  </a:solidFill>
                </a:rPr>
                <a:t>G: </a:t>
              </a:r>
              <a:r>
                <a:rPr lang="en-US" sz="200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>
                  <a:solidFill>
                    <a:schemeClr val="bg2"/>
                  </a:solidFill>
                </a:rPr>
                <a:t>B:</a:t>
              </a:r>
              <a:r>
                <a:rPr lang="en-US" sz="2000">
                  <a:solidFill>
                    <a:schemeClr val="bg2"/>
                  </a:solidFill>
                </a:rPr>
                <a:t>  95</a:t>
              </a:r>
              <a:endParaRPr lang="en-GB" sz="2000">
                <a:solidFill>
                  <a:schemeClr val="bg2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140ACE-B460-4349-872C-34899E28A64E}"/>
              </a:ext>
            </a:extLst>
          </p:cNvPr>
          <p:cNvGrpSpPr/>
          <p:nvPr userDrawn="1"/>
        </p:nvGrpSpPr>
        <p:grpSpPr>
          <a:xfrm>
            <a:off x="6588656" y="3511500"/>
            <a:ext cx="1575487" cy="1506738"/>
            <a:chOff x="6073813" y="3410848"/>
            <a:chExt cx="1575487" cy="150673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06F77D-D704-4FA6-872B-3333B96ADE7B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0AFDA5-A6F2-47C4-B8A4-56B9315DD009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A3D72C-55EB-4B77-B096-1D3DCC8E4CCA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2"/>
                  </a:solidFill>
                </a:rPr>
                <a:t>R: </a:t>
              </a:r>
              <a:r>
                <a:rPr lang="en-US" sz="2000">
                  <a:solidFill>
                    <a:schemeClr val="tx2"/>
                  </a:solidFill>
                </a:rPr>
                <a:t>249</a:t>
              </a:r>
              <a:endParaRPr lang="en-US" sz="2000" b="1">
                <a:solidFill>
                  <a:schemeClr val="tx2"/>
                </a:solidFill>
              </a:endParaRPr>
            </a:p>
            <a:p>
              <a:r>
                <a:rPr lang="en-US" sz="2000" b="1">
                  <a:solidFill>
                    <a:schemeClr val="tx2"/>
                  </a:solidFill>
                </a:rPr>
                <a:t>G:  </a:t>
              </a:r>
              <a:r>
                <a:rPr lang="en-US" sz="2000">
                  <a:solidFill>
                    <a:schemeClr val="tx2"/>
                  </a:solidFill>
                </a:rPr>
                <a:t>142</a:t>
              </a:r>
            </a:p>
            <a:p>
              <a:r>
                <a:rPr lang="en-US" sz="2000" b="1">
                  <a:solidFill>
                    <a:schemeClr val="tx2"/>
                  </a:solidFill>
                </a:rPr>
                <a:t>B:   </a:t>
              </a:r>
              <a:r>
                <a:rPr lang="en-US" sz="2000">
                  <a:solidFill>
                    <a:schemeClr val="tx2"/>
                  </a:solidFill>
                </a:rPr>
                <a:t>43</a:t>
              </a:r>
              <a:endParaRPr lang="en-GB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25B23C-91B2-460B-BA71-EAA84B6F1C43}"/>
              </a:ext>
            </a:extLst>
          </p:cNvPr>
          <p:cNvGrpSpPr/>
          <p:nvPr userDrawn="1"/>
        </p:nvGrpSpPr>
        <p:grpSpPr>
          <a:xfrm>
            <a:off x="8577940" y="1562638"/>
            <a:ext cx="1575487" cy="1506738"/>
            <a:chOff x="8453785" y="1467748"/>
            <a:chExt cx="1575487" cy="150673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228BC0-5D30-4FDC-AB65-87E0D4931686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4F0793-6A82-4A4D-9376-99C8D22189B7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2BCCBD0-6DD1-4513-8B29-A022C21A117B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00B050"/>
                  </a:solidFill>
                </a:rPr>
                <a:t>R: </a:t>
              </a:r>
              <a:r>
                <a:rPr lang="en-US" sz="2000">
                  <a:solidFill>
                    <a:srgbClr val="00B050"/>
                  </a:solidFill>
                </a:rPr>
                <a:t>    0</a:t>
              </a:r>
              <a:endParaRPr lang="en-US" sz="2000" b="1">
                <a:solidFill>
                  <a:srgbClr val="00B050"/>
                </a:solidFill>
              </a:endParaRPr>
            </a:p>
            <a:p>
              <a:r>
                <a:rPr lang="en-US" sz="2000" b="1">
                  <a:solidFill>
                    <a:srgbClr val="00B050"/>
                  </a:solidFill>
                </a:rPr>
                <a:t>G: </a:t>
              </a:r>
              <a:r>
                <a:rPr lang="en-US" sz="200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>
                  <a:solidFill>
                    <a:srgbClr val="00B050"/>
                  </a:solidFill>
                </a:rPr>
                <a:t>B: </a:t>
              </a:r>
              <a:r>
                <a:rPr lang="en-US" sz="2000">
                  <a:solidFill>
                    <a:srgbClr val="00B050"/>
                  </a:solidFill>
                </a:rPr>
                <a:t>  80</a:t>
              </a:r>
              <a:endParaRPr lang="en-GB" sz="2000">
                <a:solidFill>
                  <a:srgbClr val="00B05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1382E6-7C42-44F3-B22B-2D230A13DFFE}"/>
              </a:ext>
            </a:extLst>
          </p:cNvPr>
          <p:cNvGrpSpPr/>
          <p:nvPr userDrawn="1"/>
        </p:nvGrpSpPr>
        <p:grpSpPr>
          <a:xfrm>
            <a:off x="8578725" y="3505738"/>
            <a:ext cx="1575487" cy="1506738"/>
            <a:chOff x="8453785" y="3410848"/>
            <a:chExt cx="1575487" cy="15067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B98707-E916-479A-A43A-69584E910117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1ABF3D-4C45-404A-B4D6-F6CB5360FEAD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A3DF49-573E-4ECE-B7A0-93AFF46D9BE1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R:  </a:t>
              </a:r>
              <a:r>
                <a:rPr lang="en-US" sz="2000">
                  <a:solidFill>
                    <a:srgbClr val="C00000"/>
                  </a:solidFill>
                </a:rPr>
                <a:t>192</a:t>
              </a:r>
              <a:endParaRPr lang="en-US" sz="2000" b="1">
                <a:solidFill>
                  <a:srgbClr val="C00000"/>
                </a:solidFill>
              </a:endParaRPr>
            </a:p>
            <a:p>
              <a:r>
                <a:rPr lang="en-US" sz="2000" b="1">
                  <a:solidFill>
                    <a:srgbClr val="C00000"/>
                  </a:solidFill>
                </a:rPr>
                <a:t>G:   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>
                  <a:solidFill>
                    <a:srgbClr val="C00000"/>
                  </a:solidFill>
                </a:rPr>
                <a:t>B:   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  <a:endParaRPr lang="en-GB" sz="2000">
                <a:solidFill>
                  <a:srgbClr val="C00000"/>
                </a:solidFill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1857C3-86E8-4411-9A2F-6A59B24C55AC}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4BF4B4-45DF-4FED-9D33-6B9743E77486}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C132A-B074-419D-AE7E-855DEAB8B75B}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85C32A-D39A-45F5-A4FD-620728F8800C}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EA091F-E5A3-44B9-A404-0A278BE74703}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4373C8-79B4-4741-8466-43D8ABA86F42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BDA55B-FDC5-40CE-A439-5B50B0205652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A510B1-BDBC-4748-9F29-D2CDBA4DDE97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DDA09-29EB-41A1-AE9B-25054F06B58E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C32055-E6AD-463B-AAAC-F0BCD4D21618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6230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FB19-1968-4CB1-9931-02D799213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B6822-2A74-4499-B3FE-D7B459ABB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46BE5-3130-4B9A-A18F-6BFA2E8F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9748D-7D12-4587-9101-C562DE87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FFFA-1DB4-45EE-B40E-55AF294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8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DAC45-3DA4-244D-9B30-9452E2A90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8" name="Circle: Hollow 429">
            <a:extLst>
              <a:ext uri="{FF2B5EF4-FFF2-40B4-BE49-F238E27FC236}">
                <a16:creationId xmlns:a16="http://schemas.microsoft.com/office/drawing/2014/main" id="{BA934172-AFF0-2E4A-BD99-34CA1D7CA719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61B9B1B-CB87-A046-B1E8-15C5842D255F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431">
            <a:extLst>
              <a:ext uri="{FF2B5EF4-FFF2-40B4-BE49-F238E27FC236}">
                <a16:creationId xmlns:a16="http://schemas.microsoft.com/office/drawing/2014/main" id="{2886C697-6B1E-2B4A-A98C-07B92E6773FB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2" name="Circle: Hollow 98">
            <a:extLst>
              <a:ext uri="{FF2B5EF4-FFF2-40B4-BE49-F238E27FC236}">
                <a16:creationId xmlns:a16="http://schemas.microsoft.com/office/drawing/2014/main" id="{22B3F5AB-CDF8-584D-8089-BC4990A523C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3" name="Freeform: Shape 428">
            <a:extLst>
              <a:ext uri="{FF2B5EF4-FFF2-40B4-BE49-F238E27FC236}">
                <a16:creationId xmlns:a16="http://schemas.microsoft.com/office/drawing/2014/main" id="{73E73981-0727-E441-8C08-5E3BF6065DB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Circle: Hollow 429">
            <a:extLst>
              <a:ext uri="{FF2B5EF4-FFF2-40B4-BE49-F238E27FC236}">
                <a16:creationId xmlns:a16="http://schemas.microsoft.com/office/drawing/2014/main" id="{D7BBA76B-663E-E745-A485-B376CCD11DB8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5" name="Picture 3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10AB67-7454-BA45-B26B-848BBB4EF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758" y="147782"/>
            <a:ext cx="7953388" cy="8330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1C172A1-964D-DB46-8CEE-82B388B1A0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6743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658C-ACDC-429E-965E-905A5BAC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9136-E1CE-4755-ACED-39761AB72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7B222-9380-4F78-A20E-C059E692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9E767-8112-4B73-B7FA-5A95868E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26EDF-F3CB-423D-8536-F3ECA785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958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C85F-C320-425E-BF32-2A3DD211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8028-E683-44A8-AAF4-2CE3449B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66713-68A1-4933-AA4E-9F919401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8822B-B3C9-46D4-8ECA-E331EB03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E499-A834-457E-B652-970986F4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24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8F72-BD68-4B59-BE76-5986CCD5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01F11-D8AF-4AA4-8C9C-F51EFFCCA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861F5-4D44-44A7-922E-09715E10C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55BD1-5B2E-46B7-80D2-3AE6442B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B5769-C378-41F9-822D-5F756C74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609F1-4095-4F22-A609-EEEA8C1A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43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B761-8BE4-425F-A47D-E2484F64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927C1-C231-4EE1-978E-590F13E2C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FFAF5-EB53-469F-BA96-FB4103E09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7E279-FB4F-4F2A-A117-E0E26711D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8425B-51AA-4065-9119-AD353A82F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5F90F-FC3C-4A7C-976A-FEE9A5EC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EB1C3-73BE-4B74-8AF2-6E74289C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38F3A-5AAB-4BF6-8AA6-711847B6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91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7C3F-E448-4CC8-BB7C-843F36B5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C2805-11F6-4A1D-A7B2-9C128923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B53DD-DBF8-4AF6-8D62-79E93C6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5C49E-81DA-4E94-ACB0-FC8301E3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371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DF3FA5-E2E0-42F9-935B-7402F9328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16159-B424-408B-90F4-37E806026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AB312-8761-4FD6-8889-534BC7F8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383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F016-6C34-4672-92D3-B5832D9A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BD98A-B014-4C8B-86EE-8088099D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0456A-BA8A-453C-9C98-789F85C9C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333C1-761F-4BD2-A688-3637095A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8BB9D-E753-4FFB-9692-853726A0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71263-32C7-469A-87A6-A05F25B4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04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C4F0-6C33-4031-9400-A792B9A8D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65A00-19A5-4E0B-B2CE-47AF3D99A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6E7A7-3495-4AE2-9E72-F0A6C05AA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A9884-D63A-4F56-BF9E-CAAAA6B8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6C7E8-B552-478A-B3BA-AF57DAC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7A452-2DB8-4FFB-83D9-0C847D3A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453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A2A7-F535-4F7C-BA80-85EAB707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7B0C4-7BC0-4333-8D7F-617023777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03947-9D6F-4978-9F11-B03CE3EA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8274-99C8-4767-B531-F91BF3D5E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FC845-D771-4E67-BF77-B039F9E9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29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9E771-35E0-442F-BCB9-2D6614357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4DC99-ADCF-4F99-A35F-82D8035A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EC9E-1602-4776-A03D-9624F0C9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53C3F-4D69-40D9-A912-FCA78D18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2303B-63FB-4907-A239-02E1E8C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ED3526D-2D43-41BD-AE11-AFF0A422CC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4853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ED3526D-2D43-41BD-AE11-AFF0A422CC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D15303-77E3-4216-BE36-733574EB51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D151-CA4C-C144-964C-BA07C87C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3F8D5-CAAE-6A47-8861-17C355046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435"/>
          <a:stretch/>
        </p:blipFill>
        <p:spPr>
          <a:xfrm>
            <a:off x="10568462" y="69413"/>
            <a:ext cx="1535484" cy="678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438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lain_wClient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D1A30E-CBA3-45DE-BB3E-7AE44D403E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4616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D1A30E-CBA3-45DE-BB3E-7AE44D403E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7BB8C25-85DA-45C6-8597-77EC35B2ABA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Cover Slide Title Block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Title Blocks</a:t>
            </a:r>
            <a:endParaRPr lang="en-US" noProof="0"/>
          </a:p>
        </p:txBody>
      </p:sp>
      <p:sp>
        <p:nvSpPr>
          <p:cNvPr id="3" name="Subtitle 2" descr="Cover Slide Subtitle Block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A517D-FDC2-6643-A914-F3E88D677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725" y="5071705"/>
            <a:ext cx="3666188" cy="1081169"/>
          </a:xfrm>
          <a:prstGeom prst="roundRect">
            <a:avLst>
              <a:gd name="adj" fmla="val 8025"/>
            </a:avLst>
          </a:prstGeom>
          <a:solidFill>
            <a:schemeClr val="bg1"/>
          </a:solidFill>
          <a:ln>
            <a:solidFill>
              <a:srgbClr val="CAC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C0BB4-62BF-FA49-BDDE-405F4A32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19E95-EE2B-7844-BE20-3306CB2DB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608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-9427" y="0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57A7EDDE-A682-F643-A0B1-3B46220F1CE2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1" name="Circle: Hollow 98">
            <a:extLst>
              <a:ext uri="{FF2B5EF4-FFF2-40B4-BE49-F238E27FC236}">
                <a16:creationId xmlns:a16="http://schemas.microsoft.com/office/drawing/2014/main" id="{7BE70FEE-5235-F640-A965-624BC02A2BA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2" name="Circle: Hollow 429">
            <a:extLst>
              <a:ext uri="{FF2B5EF4-FFF2-40B4-BE49-F238E27FC236}">
                <a16:creationId xmlns:a16="http://schemas.microsoft.com/office/drawing/2014/main" id="{52A0CA19-25EF-1D41-9EA2-4A5D2578D6BA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3" name="Freeform: Shape 428">
            <a:extLst>
              <a:ext uri="{FF2B5EF4-FFF2-40B4-BE49-F238E27FC236}">
                <a16:creationId xmlns:a16="http://schemas.microsoft.com/office/drawing/2014/main" id="{4938A615-45CE-FB46-878A-24617021150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4" name="Picture 23" descr="A person holding a paper&#10;&#10;Description automatically generated with low confidence">
            <a:extLst>
              <a:ext uri="{FF2B5EF4-FFF2-40B4-BE49-F238E27FC236}">
                <a16:creationId xmlns:a16="http://schemas.microsoft.com/office/drawing/2014/main" id="{A6F977AD-54EB-5247-B8E1-C6C4D9D33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9" y="6603"/>
            <a:ext cx="5719572" cy="6858000"/>
          </a:xfrm>
          <a:prstGeom prst="rect">
            <a:avLst/>
          </a:prstGeom>
        </p:spPr>
      </p:pic>
      <p:sp>
        <p:nvSpPr>
          <p:cNvPr id="2" name="Title 1" descr="Title Block for Photographic Cover Slide #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 descr="Date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9151" y="1857502"/>
            <a:ext cx="4076394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82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hot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E2AA6-0B1C-D74C-ABE4-7BB8ACD3AA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4" name="Circle: Hollow 429">
            <a:extLst>
              <a:ext uri="{FF2B5EF4-FFF2-40B4-BE49-F238E27FC236}">
                <a16:creationId xmlns:a16="http://schemas.microsoft.com/office/drawing/2014/main" id="{2B32D845-9C4E-CC4E-B0B1-1E9DF91787CB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6BBCD-D34F-B141-AC8E-2B234A2B2150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31">
            <a:extLst>
              <a:ext uri="{FF2B5EF4-FFF2-40B4-BE49-F238E27FC236}">
                <a16:creationId xmlns:a16="http://schemas.microsoft.com/office/drawing/2014/main" id="{9DA91485-4130-CB40-AB98-FBF6CCD4A576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98">
            <a:extLst>
              <a:ext uri="{FF2B5EF4-FFF2-40B4-BE49-F238E27FC236}">
                <a16:creationId xmlns:a16="http://schemas.microsoft.com/office/drawing/2014/main" id="{3FCD6FCC-CA54-FA44-B790-8FF2B3E1E4AD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8" name="Freeform: Shape 428">
            <a:extLst>
              <a:ext uri="{FF2B5EF4-FFF2-40B4-BE49-F238E27FC236}">
                <a16:creationId xmlns:a16="http://schemas.microsoft.com/office/drawing/2014/main" id="{8C2EE946-C8F9-CF41-A9CE-55AFEF03ED49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Circle: Hollow 429">
            <a:extLst>
              <a:ext uri="{FF2B5EF4-FFF2-40B4-BE49-F238E27FC236}">
                <a16:creationId xmlns:a16="http://schemas.microsoft.com/office/drawing/2014/main" id="{6153E67C-020B-BC4A-802D-9B292893953C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0" name="Picture 2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57DE0CF-5DA4-0D46-932E-60F9F862A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59" y="-62564"/>
            <a:ext cx="8431731" cy="8431731"/>
          </a:xfrm>
          <a:prstGeom prst="rect">
            <a:avLst/>
          </a:prstGeom>
        </p:spPr>
      </p:pic>
      <p:sp>
        <p:nvSpPr>
          <p:cNvPr id="15" name="Subtitle 2" descr="Date">
            <a:extLst>
              <a:ext uri="{FF2B5EF4-FFF2-40B4-BE49-F238E27FC236}">
                <a16:creationId xmlns:a16="http://schemas.microsoft.com/office/drawing/2014/main" id="{886991B3-DBBA-DA4E-9D36-606AB4C2F7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8397" y="1857502"/>
            <a:ext cx="3947148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2" name="Title 1" descr="Title Block for Photographic Cover Slide #2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631" y="519201"/>
            <a:ext cx="5876914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6800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Phot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DAC45-3DA4-244D-9B30-9452E2A90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062" y="6011457"/>
            <a:ext cx="3358484" cy="406040"/>
          </a:xfrm>
          <a:prstGeom prst="rect">
            <a:avLst/>
          </a:prstGeom>
        </p:spPr>
      </p:pic>
      <p:sp>
        <p:nvSpPr>
          <p:cNvPr id="18" name="Circle: Hollow 429">
            <a:extLst>
              <a:ext uri="{FF2B5EF4-FFF2-40B4-BE49-F238E27FC236}">
                <a16:creationId xmlns:a16="http://schemas.microsoft.com/office/drawing/2014/main" id="{BA934172-AFF0-2E4A-BD99-34CA1D7CA719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61B9B1B-CB87-A046-B1E8-15C5842D255F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0" name="Circle: Hollow 431">
            <a:extLst>
              <a:ext uri="{FF2B5EF4-FFF2-40B4-BE49-F238E27FC236}">
                <a16:creationId xmlns:a16="http://schemas.microsoft.com/office/drawing/2014/main" id="{2886C697-6B1E-2B4A-A98C-07B92E6773FB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2" name="Circle: Hollow 98">
            <a:extLst>
              <a:ext uri="{FF2B5EF4-FFF2-40B4-BE49-F238E27FC236}">
                <a16:creationId xmlns:a16="http://schemas.microsoft.com/office/drawing/2014/main" id="{22B3F5AB-CDF8-584D-8089-BC4990A523CE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33" name="Freeform: Shape 428">
            <a:extLst>
              <a:ext uri="{FF2B5EF4-FFF2-40B4-BE49-F238E27FC236}">
                <a16:creationId xmlns:a16="http://schemas.microsoft.com/office/drawing/2014/main" id="{73E73981-0727-E441-8C08-5E3BF6065DBD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Circle: Hollow 429">
            <a:extLst>
              <a:ext uri="{FF2B5EF4-FFF2-40B4-BE49-F238E27FC236}">
                <a16:creationId xmlns:a16="http://schemas.microsoft.com/office/drawing/2014/main" id="{D7BBA76B-663E-E745-A485-B376CCD11DB8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5" name="Picture 3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10AB67-7454-BA45-B26B-848BBB4EF7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758" y="147782"/>
            <a:ext cx="7953388" cy="8330383"/>
          </a:xfrm>
          <a:prstGeom prst="rect">
            <a:avLst/>
          </a:prstGeom>
        </p:spPr>
      </p:pic>
      <p:sp>
        <p:nvSpPr>
          <p:cNvPr id="2" name="Title 1" descr="Title Block for Photographic Cover Slide #3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21" name="Subtitle 2" descr="Date">
            <a:extLst>
              <a:ext uri="{FF2B5EF4-FFF2-40B4-BE49-F238E27FC236}">
                <a16:creationId xmlns:a16="http://schemas.microsoft.com/office/drawing/2014/main" id="{41C172A1-964D-DB46-8CEE-82B388B1A0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31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Simple -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160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 descr="Title Block for Transistion Slide with Plain Purple Background 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 descr="Subtitle Block for Transition Slide Purple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99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 Simple -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  <p:sp>
        <p:nvSpPr>
          <p:cNvPr id="2" name="Title 1" descr="Title Block for Transition Slide with Plain Light Grey Background 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 descr="Subtitle Block for Transition Slide Gray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5722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 descr="Title Block for Transition Slide with Plain White Background 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 descr="Subtitle Block for Transition Slide white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A8E06-4903-074D-BC96-9CD19F5B4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text, sign, suit&#10;&#10;Description automatically generated">
            <a:extLst>
              <a:ext uri="{FF2B5EF4-FFF2-40B4-BE49-F238E27FC236}">
                <a16:creationId xmlns:a16="http://schemas.microsoft.com/office/drawing/2014/main" id="{A4AAD765-4B7C-CE47-BAE5-FD78A48FC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27" y="276203"/>
            <a:ext cx="6284947" cy="6306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E5CC3A-6D1C-C944-923C-71CCB828D9B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1">
            <a:extLst>
              <a:ext uri="{FF2B5EF4-FFF2-40B4-BE49-F238E27FC236}">
                <a16:creationId xmlns:a16="http://schemas.microsoft.com/office/drawing/2014/main" id="{43527350-0DA8-4B4C-974B-218519729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3" name="Text Placeholder 2" descr="Subtitle Block for Transition Slide with Photo #1">
            <a:extLst>
              <a:ext uri="{FF2B5EF4-FFF2-40B4-BE49-F238E27FC236}">
                <a16:creationId xmlns:a16="http://schemas.microsoft.com/office/drawing/2014/main" id="{89DF1376-BA2A-DA4E-A1B1-DCEFBA5BF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0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B1B16EF-1DEA-DA46-A010-A2F833CAD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2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3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 Simple -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84DEB2-0A31-4C55-A2D4-69F9A75B2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92302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84DEB2-0A31-4C55-A2D4-69F9A75B2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640A19-423A-45EA-A23F-21C8A699412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13185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3" name="Picture 12" descr="Two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F1162574-FF3D-5846-8BE2-00B45F71AC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97" y="279398"/>
            <a:ext cx="6299200" cy="629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 descr="Title Block for Transition Slide with Photo #3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 descr="Subtitle Block for Transition Slide with Photo #3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6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46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699"/>
            <a:ext cx="11277600" cy="489426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65177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37984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w/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0983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 Box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479829"/>
          </a:xfrm>
        </p:spPr>
        <p:txBody>
          <a:bodyPr anchor="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 descr="Slide Subtitle">
            <a:extLst>
              <a:ext uri="{FF2B5EF4-FFF2-40B4-BE49-F238E27FC236}">
                <a16:creationId xmlns:a16="http://schemas.microsoft.com/office/drawing/2014/main" id="{586A90E9-43A9-0241-B222-93E31583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5" y="872585"/>
            <a:ext cx="11273027" cy="340114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F6FAD-521F-8649-9770-0CC18551A48B}"/>
              </a:ext>
            </a:extLst>
          </p:cNvPr>
          <p:cNvSpPr txBox="1"/>
          <p:nvPr userDrawn="1"/>
        </p:nvSpPr>
        <p:spPr>
          <a:xfrm>
            <a:off x="-648182" y="37501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248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1618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789"/>
            <a:ext cx="5540828" cy="489217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8" descr="Slide Content Box 2">
            <a:extLst>
              <a:ext uri="{FF2B5EF4-FFF2-40B4-BE49-F238E27FC236}">
                <a16:creationId xmlns:a16="http://schemas.microsoft.com/office/drawing/2014/main" id="{C7EF0788-9E9D-4BA3-A132-B323D31F49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4426" y="1284790"/>
            <a:ext cx="5540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8893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99930E-69B7-4A72-98BD-FBA90240F6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03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99930E-69B7-4A72-98BD-FBA90240F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E23A40-4642-46FC-80E3-90E9C2B1C50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1" y="1284251"/>
            <a:ext cx="3635828" cy="489271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A8C7E46B-CD8E-4D36-BE34-7C73F0219F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78312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1" descr="Slide Content Box 3">
            <a:extLst>
              <a:ext uri="{FF2B5EF4-FFF2-40B4-BE49-F238E27FC236}">
                <a16:creationId xmlns:a16="http://schemas.microsoft.com/office/drawing/2014/main" id="{EF5E564C-1C39-4E0A-8A8C-A855C1988B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9425" y="1284790"/>
            <a:ext cx="3635375" cy="4892174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47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5591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1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2353085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2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12" descr="Slide Content Box 3">
            <a:extLst>
              <a:ext uri="{FF2B5EF4-FFF2-40B4-BE49-F238E27FC236}">
                <a16:creationId xmlns:a16="http://schemas.microsoft.com/office/drawing/2014/main" id="{509CF4F7-9D97-406F-82B7-FF24AA990C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3823507"/>
            <a:ext cx="5537200" cy="2352769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4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7349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mary Content with 2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868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Right 2">
            <a:extLst>
              <a:ext uri="{FF2B5EF4-FFF2-40B4-BE49-F238E27FC236}">
                <a16:creationId xmlns:a16="http://schemas.microsoft.com/office/drawing/2014/main" id="{9BE0B341-71E8-47CC-A829-8E7D98106D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0" y="3822759"/>
            <a:ext cx="5537200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2934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imary Content with 3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98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5537200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Content Placeholder 5" descr="Slide Content Box RIght 1">
            <a:extLst>
              <a:ext uri="{FF2B5EF4-FFF2-40B4-BE49-F238E27FC236}">
                <a16:creationId xmlns:a16="http://schemas.microsoft.com/office/drawing/2014/main" id="{FD3143AB-9394-4B1D-9AD7-9DF0B2E4F9E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2" y="1284790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ontent Placeholder 5" descr="Slide Content Box RIght 2">
            <a:extLst>
              <a:ext uri="{FF2B5EF4-FFF2-40B4-BE49-F238E27FC236}">
                <a16:creationId xmlns:a16="http://schemas.microsoft.com/office/drawing/2014/main" id="{97C43893-4A0E-5149-982B-207C917307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7602" y="2970794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Content Placeholder 5" descr="Slide Content Box RIght 3">
            <a:extLst>
              <a:ext uri="{FF2B5EF4-FFF2-40B4-BE49-F238E27FC236}">
                <a16:creationId xmlns:a16="http://schemas.microsoft.com/office/drawing/2014/main" id="{F6047B48-9C37-7B43-B81B-D0D2810BB8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7602" y="4656798"/>
            <a:ext cx="5537200" cy="155780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7627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imary Content with 4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1388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eft"/>
          <p:cNvSpPr>
            <a:spLocks noGrp="1"/>
          </p:cNvSpPr>
          <p:nvPr>
            <p:ph type="body" sz="quarter" idx="13"/>
          </p:nvPr>
        </p:nvSpPr>
        <p:spPr>
          <a:xfrm>
            <a:off x="457200" y="1284777"/>
            <a:ext cx="4018986" cy="4890752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Content Placeholder 5" descr="Slide Content Box RIght 1">
            <a:extLst>
              <a:ext uri="{FF2B5EF4-FFF2-40B4-BE49-F238E27FC236}">
                <a16:creationId xmlns:a16="http://schemas.microsoft.com/office/drawing/2014/main" id="{99F7D177-AEC0-A94D-9080-BFF80DD04C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7036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RIght 3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57034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Content Placeholder 5" descr="Slide Content Box RIght 2">
            <a:extLst>
              <a:ext uri="{FF2B5EF4-FFF2-40B4-BE49-F238E27FC236}">
                <a16:creationId xmlns:a16="http://schemas.microsoft.com/office/drawing/2014/main" id="{3EEE4A13-329A-C64B-A43E-3F785D89F37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84819" y="1284790"/>
            <a:ext cx="3446935" cy="2352771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RIght 4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9399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imary with Callouts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69686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Center Across the Top"/>
          <p:cNvSpPr>
            <a:spLocks noGrp="1"/>
          </p:cNvSpPr>
          <p:nvPr>
            <p:ph type="body" sz="quarter" idx="13"/>
          </p:nvPr>
        </p:nvSpPr>
        <p:spPr>
          <a:xfrm>
            <a:off x="457199" y="1284777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Low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Lower RIght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3816626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Lower Left 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3822759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7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imp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25ACF47-EB87-40E3-AE52-2A6D31B105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536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25ACF47-EB87-40E3-AE52-2A6D31B10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B246EC0-8F8F-49E4-9EA1-A6272D13FF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A8E06-4903-074D-BC96-9CD19F5B47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920" y="3884062"/>
            <a:ext cx="1553993" cy="41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imary with Callouts Up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43F771D-7E10-4FFE-B948-BFE76CF37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6100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43F771D-7E10-4FFE-B948-BFE76CF37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9CA6C2-9D60-45FF-9641-C2D9617089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 descr="Slide Content Box Lower "/>
          <p:cNvSpPr>
            <a:spLocks noGrp="1"/>
          </p:cNvSpPr>
          <p:nvPr>
            <p:ph type="body" sz="quarter" idx="13"/>
          </p:nvPr>
        </p:nvSpPr>
        <p:spPr>
          <a:xfrm>
            <a:off x="457199" y="3834420"/>
            <a:ext cx="11274551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2" name="Content Placeholder 14" descr="Slide Content Box Upper Middle">
            <a:extLst>
              <a:ext uri="{FF2B5EF4-FFF2-40B4-BE49-F238E27FC236}">
                <a16:creationId xmlns:a16="http://schemas.microsoft.com/office/drawing/2014/main" id="{5BAE3F57-E64C-E548-8EF6-DBC71FC15C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73769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ontent Placeholder 14" descr="Slide Content Box Upper RIght ">
            <a:extLst>
              <a:ext uri="{FF2B5EF4-FFF2-40B4-BE49-F238E27FC236}">
                <a16:creationId xmlns:a16="http://schemas.microsoft.com/office/drawing/2014/main" id="{B661338A-6516-B94C-AFEE-23AD4F17A5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84817" y="1278644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Content Placeholder 14" descr="Slide Content Box Upper Left">
            <a:extLst>
              <a:ext uri="{FF2B5EF4-FFF2-40B4-BE49-F238E27FC236}">
                <a16:creationId xmlns:a16="http://schemas.microsoft.com/office/drawing/2014/main" id="{CC08F38A-6162-5E40-A5BD-6C486A6B60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2721" y="1284777"/>
            <a:ext cx="3446935" cy="235277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127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7413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lvl3pPr>
            <a:lvl4pPr marL="10334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316038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Second level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Third level</a:t>
            </a:r>
          </a:p>
          <a:p>
            <a:pPr marL="2857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Fourth level</a:t>
            </a:r>
          </a:p>
          <a:p>
            <a:pPr marL="2857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1548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C99ECC-8008-4DDC-B9AD-9F32F5DD1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780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C99ECC-8008-4DDC-B9AD-9F32F5DD1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0A71401-5A22-4971-8A91-0DF6AFAF685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. The rest of the slide is blank.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974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550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E0F2D7-0F5A-4A9D-8A08-922C8FAFEA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E0F2D7-0F5A-4A9D-8A08-922C8FAFE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D21CE2-77EF-4574-A29F-7F8EABAA20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 descr="Slide Content"/>
          <p:cNvSpPr>
            <a:spLocks noGrp="1"/>
          </p:cNvSpPr>
          <p:nvPr>
            <p:ph type="body" sz="quarter" idx="13"/>
          </p:nvPr>
        </p:nvSpPr>
        <p:spPr>
          <a:xfrm>
            <a:off x="457200" y="1282149"/>
            <a:ext cx="11277600" cy="4894816"/>
          </a:xfrm>
        </p:spPr>
        <p:txBody>
          <a:bodyPr/>
          <a:lstStyle>
            <a:lvl1pPr marL="0" indent="0">
              <a:buFont typeface="Arial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8" name="Title 1" descr="Slide Title"/>
          <p:cNvSpPr>
            <a:spLocks noGrp="1"/>
          </p:cNvSpPr>
          <p:nvPr>
            <p:ph type="title" hasCustomPrompt="1"/>
          </p:nvPr>
        </p:nvSpPr>
        <p:spPr>
          <a:xfrm>
            <a:off x="457200" y="365123"/>
            <a:ext cx="11274552" cy="7772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80520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5FC6BDF-F541-4BDE-A284-229958FCDC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1587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5FC6BDF-F541-4BDE-A284-229958FCD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95B871D-E513-4E1E-9214-58513D4259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 descr="Slide Title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020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(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35799968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(s)-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  <p:sp>
        <p:nvSpPr>
          <p:cNvPr id="8" name="Title 1" descr="Quote Area Here">
            <a:extLst>
              <a:ext uri="{FF2B5EF4-FFF2-40B4-BE49-F238E27FC236}">
                <a16:creationId xmlns:a16="http://schemas.microsoft.com/office/drawing/2014/main" id="{C5AD0C9C-3B56-F747-99CD-3AE065574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6276" y="1643932"/>
            <a:ext cx="9299448" cy="240129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“Quote Slide”</a:t>
            </a:r>
            <a:endParaRPr lang="en-US"/>
          </a:p>
        </p:txBody>
      </p:sp>
      <p:sp>
        <p:nvSpPr>
          <p:cNvPr id="9" name="Text Placeholder 2" descr="Quote Attribution Area">
            <a:extLst>
              <a:ext uri="{FF2B5EF4-FFF2-40B4-BE49-F238E27FC236}">
                <a16:creationId xmlns:a16="http://schemas.microsoft.com/office/drawing/2014/main" id="{87775FA6-7D88-D54D-B3A1-64562B561A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6276" y="4116789"/>
            <a:ext cx="9299448" cy="40124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35650069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Clos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71FDC6-8BC6-0B4E-B9C9-35D772F631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 descr="Thank You"/>
          <p:cNvSpPr txBox="1"/>
          <p:nvPr userDrawn="1"/>
        </p:nvSpPr>
        <p:spPr>
          <a:xfrm>
            <a:off x="2853723" y="2260705"/>
            <a:ext cx="64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>
                <a:solidFill>
                  <a:schemeClr val="accent1"/>
                </a:solidFill>
              </a:rPr>
              <a:t>THANK Y</a:t>
            </a:r>
            <a:r>
              <a:rPr lang="en-US" sz="3600" b="1" spc="600">
                <a:solidFill>
                  <a:schemeClr val="accent2"/>
                </a:solidFill>
              </a:rPr>
              <a:t>O</a:t>
            </a:r>
            <a:r>
              <a:rPr lang="en-US" sz="3600" b="1" spc="600">
                <a:solidFill>
                  <a:schemeClr val="accent1"/>
                </a:solidFill>
              </a:rPr>
              <a:t>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9C623-787A-B949-A7A0-557749088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40574" y="3813745"/>
            <a:ext cx="28829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DFCD3-5876-8146-B9D6-2E4E1763D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8" y="6156648"/>
            <a:ext cx="12192000" cy="7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85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EC3B2-3C94-AB43-BABA-3E7F81EC8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3" name="Group 52" descr="Purple">
            <a:extLst>
              <a:ext uri="{FF2B5EF4-FFF2-40B4-BE49-F238E27FC236}">
                <a16:creationId xmlns:a16="http://schemas.microsoft.com/office/drawing/2014/main" id="{186F99B4-28F8-A547-8525-67838B276A62}"/>
              </a:ext>
            </a:extLst>
          </p:cNvPr>
          <p:cNvGrpSpPr/>
          <p:nvPr userDrawn="1"/>
        </p:nvGrpSpPr>
        <p:grpSpPr>
          <a:xfrm>
            <a:off x="1572981" y="1562638"/>
            <a:ext cx="1575487" cy="1506738"/>
            <a:chOff x="244513" y="1467748"/>
            <a:chExt cx="1575487" cy="15067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4B0966-4486-D342-AC4B-E47B89537E79}"/>
                </a:ext>
              </a:extLst>
            </p:cNvPr>
            <p:cNvSpPr/>
            <p:nvPr userDrawn="1"/>
          </p:nvSpPr>
          <p:spPr>
            <a:xfrm>
              <a:off x="2445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4C815FD-50B0-E54B-AA1C-3AC36EAB8452}"/>
                </a:ext>
              </a:extLst>
            </p:cNvPr>
            <p:cNvSpPr/>
            <p:nvPr userDrawn="1"/>
          </p:nvSpPr>
          <p:spPr>
            <a:xfrm>
              <a:off x="244513" y="1467748"/>
              <a:ext cx="271337" cy="1506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B953B76-50F7-2142-99A1-9E7DB98617DF}"/>
                </a:ext>
              </a:extLst>
            </p:cNvPr>
            <p:cNvSpPr/>
            <p:nvPr userDrawn="1"/>
          </p:nvSpPr>
          <p:spPr>
            <a:xfrm>
              <a:off x="5471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1"/>
                  </a:solidFill>
                </a:rPr>
                <a:t>R:  </a:t>
              </a:r>
              <a:r>
                <a:rPr lang="en-US" sz="2000">
                  <a:solidFill>
                    <a:schemeClr val="accent1"/>
                  </a:solidFill>
                </a:rPr>
                <a:t>48</a:t>
              </a:r>
              <a:endParaRPr lang="en-US" sz="2000" b="1">
                <a:solidFill>
                  <a:schemeClr val="accent1"/>
                </a:solidFill>
              </a:endParaRPr>
            </a:p>
            <a:p>
              <a:r>
                <a:rPr lang="en-US" sz="2000" b="1">
                  <a:solidFill>
                    <a:schemeClr val="accent1"/>
                  </a:solidFill>
                </a:rPr>
                <a:t>G: </a:t>
              </a:r>
              <a:r>
                <a:rPr lang="en-US" sz="2000">
                  <a:solidFill>
                    <a:schemeClr val="accent1"/>
                  </a:solidFill>
                </a:rPr>
                <a:t> 0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B:  </a:t>
              </a:r>
              <a:r>
                <a:rPr lang="en-US" sz="2000">
                  <a:solidFill>
                    <a:schemeClr val="accent1"/>
                  </a:solidFill>
                </a:rPr>
                <a:t>111</a:t>
              </a:r>
              <a:endParaRPr lang="en-GB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107" name="Group 106" descr="Lavendar">
            <a:extLst>
              <a:ext uri="{FF2B5EF4-FFF2-40B4-BE49-F238E27FC236}">
                <a16:creationId xmlns:a16="http://schemas.microsoft.com/office/drawing/2014/main" id="{B5292107-26DD-8044-A817-72176860C5E6}"/>
              </a:ext>
            </a:extLst>
          </p:cNvPr>
          <p:cNvGrpSpPr/>
          <p:nvPr userDrawn="1"/>
        </p:nvGrpSpPr>
        <p:grpSpPr>
          <a:xfrm>
            <a:off x="3222996" y="1574087"/>
            <a:ext cx="1575487" cy="1506738"/>
            <a:chOff x="2187613" y="1467748"/>
            <a:chExt cx="1575487" cy="150673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EE21A3-D3E9-CB4B-9EA8-6F5A40B2379F}"/>
                </a:ext>
              </a:extLst>
            </p:cNvPr>
            <p:cNvSpPr/>
            <p:nvPr userDrawn="1"/>
          </p:nvSpPr>
          <p:spPr>
            <a:xfrm>
              <a:off x="21876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A79B47-1AE1-9148-A011-01A7E6D7884F}"/>
                </a:ext>
              </a:extLst>
            </p:cNvPr>
            <p:cNvSpPr/>
            <p:nvPr userDrawn="1"/>
          </p:nvSpPr>
          <p:spPr>
            <a:xfrm>
              <a:off x="2187613" y="1467748"/>
              <a:ext cx="271337" cy="1506738"/>
            </a:xfrm>
            <a:prstGeom prst="rect">
              <a:avLst/>
            </a:prstGeom>
            <a:solidFill>
              <a:srgbClr val="9579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D88940D-0026-E04C-B1F6-ECF8D717DA28}"/>
                </a:ext>
              </a:extLst>
            </p:cNvPr>
            <p:cNvSpPr/>
            <p:nvPr userDrawn="1"/>
          </p:nvSpPr>
          <p:spPr>
            <a:xfrm>
              <a:off x="24902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2"/>
                  </a:solidFill>
                </a:rPr>
                <a:t>R: </a:t>
              </a:r>
              <a:r>
                <a:rPr lang="en-US" sz="2000">
                  <a:solidFill>
                    <a:schemeClr val="accent2"/>
                  </a:solidFill>
                </a:rPr>
                <a:t>149</a:t>
              </a:r>
              <a:endParaRPr lang="en-US" sz="2000" b="1">
                <a:solidFill>
                  <a:schemeClr val="accent2"/>
                </a:solidFill>
              </a:endParaRPr>
            </a:p>
            <a:p>
              <a:r>
                <a:rPr lang="en-US" sz="2000" b="1">
                  <a:solidFill>
                    <a:schemeClr val="accent2"/>
                  </a:solidFill>
                </a:rPr>
                <a:t>G: </a:t>
              </a:r>
              <a:r>
                <a:rPr lang="en-US" sz="2000">
                  <a:solidFill>
                    <a:schemeClr val="accent2"/>
                  </a:solidFill>
                </a:rPr>
                <a:t>121</a:t>
              </a:r>
            </a:p>
            <a:p>
              <a:r>
                <a:rPr lang="en-US" sz="2000" b="1">
                  <a:solidFill>
                    <a:schemeClr val="accent2"/>
                  </a:solidFill>
                </a:rPr>
                <a:t>B: </a:t>
              </a:r>
              <a:r>
                <a:rPr lang="en-US" sz="2000">
                  <a:solidFill>
                    <a:schemeClr val="accent2"/>
                  </a:solidFill>
                </a:rPr>
                <a:t>211</a:t>
              </a:r>
              <a:endParaRPr lang="en-GB" sz="2000">
                <a:solidFill>
                  <a:schemeClr val="accent2"/>
                </a:solidFill>
              </a:endParaRPr>
            </a:p>
          </p:txBody>
        </p:sp>
      </p:grpSp>
      <p:grpSp>
        <p:nvGrpSpPr>
          <p:cNvPr id="111" name="Group 110" descr="Magenta">
            <a:extLst>
              <a:ext uri="{FF2B5EF4-FFF2-40B4-BE49-F238E27FC236}">
                <a16:creationId xmlns:a16="http://schemas.microsoft.com/office/drawing/2014/main" id="{2083D662-FB9D-DA4F-B03B-3C03AAAB0C87}"/>
              </a:ext>
            </a:extLst>
          </p:cNvPr>
          <p:cNvGrpSpPr/>
          <p:nvPr userDrawn="1"/>
        </p:nvGrpSpPr>
        <p:grpSpPr>
          <a:xfrm>
            <a:off x="4885845" y="1562638"/>
            <a:ext cx="1580992" cy="1506738"/>
            <a:chOff x="4130713" y="1467748"/>
            <a:chExt cx="1580992" cy="1506738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31BAE8C-0899-4340-BB4D-A245201C4AED}"/>
                </a:ext>
              </a:extLst>
            </p:cNvPr>
            <p:cNvSpPr/>
            <p:nvPr userDrawn="1"/>
          </p:nvSpPr>
          <p:spPr>
            <a:xfrm>
              <a:off x="41307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1A0C307-D642-0B44-8887-11B2351077ED}"/>
                </a:ext>
              </a:extLst>
            </p:cNvPr>
            <p:cNvSpPr/>
            <p:nvPr userDrawn="1"/>
          </p:nvSpPr>
          <p:spPr>
            <a:xfrm>
              <a:off x="4130713" y="1467748"/>
              <a:ext cx="271337" cy="15067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918220-20CD-2F46-B795-343E0D2342F1}"/>
                </a:ext>
              </a:extLst>
            </p:cNvPr>
            <p:cNvSpPr/>
            <p:nvPr userDrawn="1"/>
          </p:nvSpPr>
          <p:spPr>
            <a:xfrm>
              <a:off x="4438812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3"/>
                  </a:solidFill>
                </a:rPr>
                <a:t>R: </a:t>
              </a:r>
              <a:r>
                <a:rPr lang="en-US" sz="2000">
                  <a:solidFill>
                    <a:schemeClr val="accent3"/>
                  </a:solidFill>
                </a:rPr>
                <a:t>236</a:t>
              </a:r>
              <a:endParaRPr lang="en-US" sz="2000" b="1">
                <a:solidFill>
                  <a:schemeClr val="accent3"/>
                </a:solidFill>
              </a:endParaRPr>
            </a:p>
            <a:p>
              <a:r>
                <a:rPr lang="en-US" sz="2000" b="1">
                  <a:solidFill>
                    <a:schemeClr val="accent3"/>
                  </a:solidFill>
                </a:rPr>
                <a:t>G: </a:t>
              </a:r>
              <a:r>
                <a:rPr lang="en-US" sz="2000">
                  <a:solidFill>
                    <a:schemeClr val="accent3"/>
                  </a:solidFill>
                </a:rPr>
                <a:t>0</a:t>
              </a:r>
            </a:p>
            <a:p>
              <a:r>
                <a:rPr lang="en-US" sz="2000" b="1">
                  <a:solidFill>
                    <a:schemeClr val="accent3"/>
                  </a:solidFill>
                </a:rPr>
                <a:t>B: </a:t>
              </a:r>
              <a:r>
                <a:rPr lang="en-US" sz="2000">
                  <a:solidFill>
                    <a:schemeClr val="accent3"/>
                  </a:solidFill>
                </a:rPr>
                <a:t>140</a:t>
              </a:r>
              <a:endParaRPr lang="en-GB" sz="2000">
                <a:solidFill>
                  <a:schemeClr val="accent3"/>
                </a:solidFill>
              </a:endParaRPr>
            </a:p>
          </p:txBody>
        </p:sp>
      </p:grpSp>
      <p:grpSp>
        <p:nvGrpSpPr>
          <p:cNvPr id="115" name="Group 114" descr="Blue">
            <a:extLst>
              <a:ext uri="{FF2B5EF4-FFF2-40B4-BE49-F238E27FC236}">
                <a16:creationId xmlns:a16="http://schemas.microsoft.com/office/drawing/2014/main" id="{65487E8E-8FFC-F64B-A968-819D82175384}"/>
              </a:ext>
            </a:extLst>
          </p:cNvPr>
          <p:cNvGrpSpPr/>
          <p:nvPr userDrawn="1"/>
        </p:nvGrpSpPr>
        <p:grpSpPr>
          <a:xfrm>
            <a:off x="6588656" y="1569541"/>
            <a:ext cx="1575487" cy="1506738"/>
            <a:chOff x="6073813" y="1467748"/>
            <a:chExt cx="1575487" cy="150673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9B93EA4-4E30-A540-A896-336C0F2F146D}"/>
                </a:ext>
              </a:extLst>
            </p:cNvPr>
            <p:cNvSpPr/>
            <p:nvPr userDrawn="1"/>
          </p:nvSpPr>
          <p:spPr>
            <a:xfrm>
              <a:off x="6073813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4850F7-653D-8B48-9106-DA6133B38560}"/>
                </a:ext>
              </a:extLst>
            </p:cNvPr>
            <p:cNvSpPr/>
            <p:nvPr userDrawn="1"/>
          </p:nvSpPr>
          <p:spPr>
            <a:xfrm>
              <a:off x="6073813" y="1467748"/>
              <a:ext cx="271337" cy="15067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98AA5C8-7622-EE4F-8B95-F3DF59B7A94D}"/>
                </a:ext>
              </a:extLst>
            </p:cNvPr>
            <p:cNvSpPr/>
            <p:nvPr userDrawn="1"/>
          </p:nvSpPr>
          <p:spPr>
            <a:xfrm>
              <a:off x="6376407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4"/>
                  </a:solidFill>
                </a:rPr>
                <a:t>R: </a:t>
              </a:r>
              <a:r>
                <a:rPr lang="en-US" sz="2000">
                  <a:solidFill>
                    <a:schemeClr val="accent4"/>
                  </a:solidFill>
                </a:rPr>
                <a:t>32</a:t>
              </a:r>
              <a:endParaRPr lang="en-US" sz="2000" b="1">
                <a:solidFill>
                  <a:schemeClr val="accent4"/>
                </a:solidFill>
              </a:endParaRPr>
            </a:p>
            <a:p>
              <a:r>
                <a:rPr lang="en-US" sz="2000" b="1">
                  <a:solidFill>
                    <a:schemeClr val="accent4"/>
                  </a:solidFill>
                </a:rPr>
                <a:t>G: </a:t>
              </a:r>
              <a:r>
                <a:rPr lang="en-US" sz="2000">
                  <a:solidFill>
                    <a:schemeClr val="accent4"/>
                  </a:solidFill>
                </a:rPr>
                <a:t>159</a:t>
              </a:r>
            </a:p>
            <a:p>
              <a:r>
                <a:rPr lang="en-US" sz="2000" b="1">
                  <a:solidFill>
                    <a:schemeClr val="accent4"/>
                  </a:solidFill>
                </a:rPr>
                <a:t>B: </a:t>
              </a:r>
              <a:r>
                <a:rPr lang="en-US" sz="2000">
                  <a:solidFill>
                    <a:schemeClr val="accent4"/>
                  </a:solidFill>
                </a:rPr>
                <a:t>237</a:t>
              </a:r>
              <a:endParaRPr lang="en-GB" sz="2000">
                <a:solidFill>
                  <a:schemeClr val="accent4"/>
                </a:solidFill>
              </a:endParaRPr>
            </a:p>
          </p:txBody>
        </p:sp>
      </p:grpSp>
      <p:grpSp>
        <p:nvGrpSpPr>
          <p:cNvPr id="119" name="Group 118" descr="Orange 1">
            <a:extLst>
              <a:ext uri="{FF2B5EF4-FFF2-40B4-BE49-F238E27FC236}">
                <a16:creationId xmlns:a16="http://schemas.microsoft.com/office/drawing/2014/main" id="{F292B10A-DA76-0B4C-BABA-0DA150250D3D}"/>
              </a:ext>
            </a:extLst>
          </p:cNvPr>
          <p:cNvGrpSpPr/>
          <p:nvPr userDrawn="1"/>
        </p:nvGrpSpPr>
        <p:grpSpPr>
          <a:xfrm>
            <a:off x="1572981" y="3505738"/>
            <a:ext cx="1575487" cy="1506738"/>
            <a:chOff x="244513" y="3410848"/>
            <a:chExt cx="1575487" cy="1506738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A14056F-E273-4440-8AEB-E2B1599C41CF}"/>
                </a:ext>
              </a:extLst>
            </p:cNvPr>
            <p:cNvSpPr/>
            <p:nvPr userDrawn="1"/>
          </p:nvSpPr>
          <p:spPr>
            <a:xfrm>
              <a:off x="2445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678156A-FB2A-A14D-976E-68E947C3AC7A}"/>
                </a:ext>
              </a:extLst>
            </p:cNvPr>
            <p:cNvSpPr/>
            <p:nvPr userDrawn="1"/>
          </p:nvSpPr>
          <p:spPr>
            <a:xfrm>
              <a:off x="244513" y="3410848"/>
              <a:ext cx="271337" cy="15067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BCBC214-8F9A-BB47-9D35-0276FDF70FB4}"/>
                </a:ext>
              </a:extLst>
            </p:cNvPr>
            <p:cNvSpPr/>
            <p:nvPr userDrawn="1"/>
          </p:nvSpPr>
          <p:spPr>
            <a:xfrm>
              <a:off x="5471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5"/>
                  </a:solidFill>
                </a:rPr>
                <a:t>R: </a:t>
              </a:r>
              <a:r>
                <a:rPr lang="en-US" sz="2000">
                  <a:solidFill>
                    <a:schemeClr val="accent5"/>
                  </a:solidFill>
                </a:rPr>
                <a:t>249</a:t>
              </a:r>
              <a:endParaRPr lang="en-US" sz="2000" b="1">
                <a:solidFill>
                  <a:schemeClr val="accent5"/>
                </a:solidFill>
              </a:endParaRPr>
            </a:p>
            <a:p>
              <a:r>
                <a:rPr lang="en-US" sz="2000" b="1">
                  <a:solidFill>
                    <a:schemeClr val="accent5"/>
                  </a:solidFill>
                </a:rPr>
                <a:t>G: </a:t>
              </a:r>
              <a:r>
                <a:rPr lang="en-US" sz="2000">
                  <a:solidFill>
                    <a:schemeClr val="accent5"/>
                  </a:solidFill>
                </a:rPr>
                <a:t>142</a:t>
              </a:r>
            </a:p>
            <a:p>
              <a:r>
                <a:rPr lang="en-US" sz="2000" b="1">
                  <a:solidFill>
                    <a:schemeClr val="accent5"/>
                  </a:solidFill>
                </a:rPr>
                <a:t>B: </a:t>
              </a:r>
              <a:r>
                <a:rPr lang="en-US" sz="2000">
                  <a:solidFill>
                    <a:schemeClr val="accent5"/>
                  </a:solidFill>
                </a:rPr>
                <a:t>43</a:t>
              </a:r>
              <a:endParaRPr lang="en-GB" sz="2000">
                <a:solidFill>
                  <a:schemeClr val="accent5"/>
                </a:solidFill>
              </a:endParaRPr>
            </a:p>
          </p:txBody>
        </p:sp>
      </p:grpSp>
      <p:grpSp>
        <p:nvGrpSpPr>
          <p:cNvPr id="123" name="Group 122" descr="Teal">
            <a:extLst>
              <a:ext uri="{FF2B5EF4-FFF2-40B4-BE49-F238E27FC236}">
                <a16:creationId xmlns:a16="http://schemas.microsoft.com/office/drawing/2014/main" id="{CE316CF1-2524-DF42-A56E-090DF8BBE5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3233867" y="3505738"/>
            <a:ext cx="1575487" cy="1506738"/>
            <a:chOff x="2187613" y="3410848"/>
            <a:chExt cx="1575487" cy="150673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193C03A-40FE-B246-A9BB-B8050C178BBD}"/>
                </a:ext>
              </a:extLst>
            </p:cNvPr>
            <p:cNvSpPr/>
            <p:nvPr userDrawn="1"/>
          </p:nvSpPr>
          <p:spPr>
            <a:xfrm>
              <a:off x="21876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2891D55-44A9-004E-A123-21BBFC39434E}"/>
                </a:ext>
              </a:extLst>
            </p:cNvPr>
            <p:cNvSpPr/>
            <p:nvPr userDrawn="1"/>
          </p:nvSpPr>
          <p:spPr>
            <a:xfrm>
              <a:off x="2187613" y="3410848"/>
              <a:ext cx="271337" cy="150673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64BF679-D72A-E44A-BC8A-FE435872D661}"/>
                </a:ext>
              </a:extLst>
            </p:cNvPr>
            <p:cNvSpPr/>
            <p:nvPr userDrawn="1"/>
          </p:nvSpPr>
          <p:spPr>
            <a:xfrm>
              <a:off x="24902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</a:rPr>
                <a:t>R: </a:t>
              </a:r>
              <a:r>
                <a:rPr lang="en-US" sz="2000">
                  <a:solidFill>
                    <a:schemeClr val="accent6"/>
                  </a:solidFill>
                </a:rPr>
                <a:t>0</a:t>
              </a:r>
              <a:endParaRPr lang="en-US" sz="2000" b="1">
                <a:solidFill>
                  <a:schemeClr val="accent6"/>
                </a:solidFill>
              </a:endParaRPr>
            </a:p>
            <a:p>
              <a:r>
                <a:rPr lang="en-US" sz="2000" b="1">
                  <a:solidFill>
                    <a:schemeClr val="accent6"/>
                  </a:solidFill>
                </a:rPr>
                <a:t>G: </a:t>
              </a:r>
              <a:r>
                <a:rPr lang="en-US" sz="2000">
                  <a:solidFill>
                    <a:schemeClr val="accent6"/>
                  </a:solidFill>
                </a:rPr>
                <a:t>188</a:t>
              </a:r>
            </a:p>
            <a:p>
              <a:r>
                <a:rPr lang="en-US" sz="2000" b="1">
                  <a:solidFill>
                    <a:schemeClr val="accent6"/>
                  </a:solidFill>
                </a:rPr>
                <a:t>B: </a:t>
              </a:r>
              <a:r>
                <a:rPr lang="en-US" sz="2000">
                  <a:solidFill>
                    <a:schemeClr val="accent6"/>
                  </a:solidFill>
                </a:rPr>
                <a:t>181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127" name="Group 126" descr="Lime Green">
            <a:extLst>
              <a:ext uri="{FF2B5EF4-FFF2-40B4-BE49-F238E27FC236}">
                <a16:creationId xmlns:a16="http://schemas.microsoft.com/office/drawing/2014/main" id="{F1FF8A74-F615-814D-ACED-A56688E41CCC}"/>
              </a:ext>
            </a:extLst>
          </p:cNvPr>
          <p:cNvGrpSpPr/>
          <p:nvPr userDrawn="1"/>
        </p:nvGrpSpPr>
        <p:grpSpPr>
          <a:xfrm>
            <a:off x="4889027" y="3511500"/>
            <a:ext cx="1576056" cy="1506738"/>
            <a:chOff x="4130713" y="3410848"/>
            <a:chExt cx="1576056" cy="1506738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FF5CC-C68B-C845-9F02-9BD6B9D86136}"/>
                </a:ext>
              </a:extLst>
            </p:cNvPr>
            <p:cNvSpPr/>
            <p:nvPr userDrawn="1"/>
          </p:nvSpPr>
          <p:spPr>
            <a:xfrm>
              <a:off x="41307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7B4A4A3-1BA4-AC44-AE58-F43EBACE6961}"/>
                </a:ext>
              </a:extLst>
            </p:cNvPr>
            <p:cNvSpPr/>
            <p:nvPr userDrawn="1"/>
          </p:nvSpPr>
          <p:spPr>
            <a:xfrm>
              <a:off x="4130713" y="3410848"/>
              <a:ext cx="271337" cy="15067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E859D82-EACD-7D4C-B00F-5B449327C190}"/>
                </a:ext>
              </a:extLst>
            </p:cNvPr>
            <p:cNvSpPr/>
            <p:nvPr userDrawn="1"/>
          </p:nvSpPr>
          <p:spPr>
            <a:xfrm>
              <a:off x="4438812" y="3645326"/>
              <a:ext cx="1267957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bg2"/>
                  </a:solidFill>
                </a:rPr>
                <a:t>R: </a:t>
              </a:r>
              <a:r>
                <a:rPr lang="en-US" sz="2000">
                  <a:solidFill>
                    <a:schemeClr val="bg2"/>
                  </a:solidFill>
                </a:rPr>
                <a:t>163</a:t>
              </a:r>
              <a:endParaRPr lang="en-US" sz="2000" b="1">
                <a:solidFill>
                  <a:schemeClr val="bg2"/>
                </a:solidFill>
              </a:endParaRPr>
            </a:p>
            <a:p>
              <a:r>
                <a:rPr lang="en-US" sz="2000" b="1">
                  <a:solidFill>
                    <a:schemeClr val="bg2"/>
                  </a:solidFill>
                </a:rPr>
                <a:t>G: </a:t>
              </a:r>
              <a:r>
                <a:rPr lang="en-US" sz="2000">
                  <a:solidFill>
                    <a:schemeClr val="bg2"/>
                  </a:solidFill>
                </a:rPr>
                <a:t>213</a:t>
              </a:r>
            </a:p>
            <a:p>
              <a:r>
                <a:rPr lang="en-US" sz="2000" b="1">
                  <a:solidFill>
                    <a:schemeClr val="bg2"/>
                  </a:solidFill>
                </a:rPr>
                <a:t>B:</a:t>
              </a:r>
              <a:r>
                <a:rPr lang="en-US" sz="2000">
                  <a:solidFill>
                    <a:schemeClr val="bg2"/>
                  </a:solidFill>
                </a:rPr>
                <a:t> 95</a:t>
              </a:r>
              <a:endParaRPr lang="en-GB" sz="2000">
                <a:solidFill>
                  <a:schemeClr val="bg2"/>
                </a:solidFill>
              </a:endParaRPr>
            </a:p>
          </p:txBody>
        </p:sp>
      </p:grpSp>
      <p:grpSp>
        <p:nvGrpSpPr>
          <p:cNvPr id="131" name="Group 130" descr="Orange 2">
            <a:extLst>
              <a:ext uri="{FF2B5EF4-FFF2-40B4-BE49-F238E27FC236}">
                <a16:creationId xmlns:a16="http://schemas.microsoft.com/office/drawing/2014/main" id="{351800EE-4F91-DE4B-A1AE-8280C7751D23}"/>
              </a:ext>
            </a:extLst>
          </p:cNvPr>
          <p:cNvGrpSpPr/>
          <p:nvPr userDrawn="1"/>
        </p:nvGrpSpPr>
        <p:grpSpPr>
          <a:xfrm>
            <a:off x="6588656" y="3511500"/>
            <a:ext cx="1575487" cy="1506738"/>
            <a:chOff x="6073813" y="3410848"/>
            <a:chExt cx="1575487" cy="1506738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DD14A48-A901-D945-8F22-4DE7F102F5BA}"/>
                </a:ext>
              </a:extLst>
            </p:cNvPr>
            <p:cNvSpPr/>
            <p:nvPr userDrawn="1"/>
          </p:nvSpPr>
          <p:spPr>
            <a:xfrm>
              <a:off x="6073813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5FB2419-D5F2-CE47-8EF4-08C212D9AD17}"/>
                </a:ext>
              </a:extLst>
            </p:cNvPr>
            <p:cNvSpPr/>
            <p:nvPr userDrawn="1"/>
          </p:nvSpPr>
          <p:spPr>
            <a:xfrm>
              <a:off x="6073813" y="3410848"/>
              <a:ext cx="271337" cy="150673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FA7D566-2914-2E46-8F09-43AE70D5B0A0}"/>
                </a:ext>
              </a:extLst>
            </p:cNvPr>
            <p:cNvSpPr/>
            <p:nvPr userDrawn="1"/>
          </p:nvSpPr>
          <p:spPr>
            <a:xfrm>
              <a:off x="6376407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chemeClr val="tx2"/>
                  </a:solidFill>
                </a:rPr>
                <a:t>R: </a:t>
              </a:r>
              <a:r>
                <a:rPr lang="en-US" sz="2000">
                  <a:solidFill>
                    <a:schemeClr val="tx2"/>
                  </a:solidFill>
                </a:rPr>
                <a:t>255</a:t>
              </a:r>
              <a:endParaRPr lang="en-US" sz="2000" b="1">
                <a:solidFill>
                  <a:schemeClr val="tx2"/>
                </a:solidFill>
              </a:endParaRPr>
            </a:p>
            <a:p>
              <a:r>
                <a:rPr lang="en-US" sz="2000" b="1">
                  <a:solidFill>
                    <a:schemeClr val="tx2"/>
                  </a:solidFill>
                </a:rPr>
                <a:t>G: </a:t>
              </a:r>
              <a:r>
                <a:rPr lang="en-US" sz="2000">
                  <a:solidFill>
                    <a:schemeClr val="tx2"/>
                  </a:solidFill>
                </a:rPr>
                <a:t>140</a:t>
              </a:r>
            </a:p>
            <a:p>
              <a:r>
                <a:rPr lang="en-US" sz="2000" b="1">
                  <a:solidFill>
                    <a:schemeClr val="tx2"/>
                  </a:solidFill>
                </a:rPr>
                <a:t>B: </a:t>
              </a:r>
              <a:r>
                <a:rPr lang="en-US" sz="2000">
                  <a:solidFill>
                    <a:schemeClr val="tx2"/>
                  </a:solidFill>
                </a:rPr>
                <a:t>0</a:t>
              </a:r>
              <a:endParaRPr lang="en-GB" sz="2000">
                <a:solidFill>
                  <a:schemeClr val="tx2"/>
                </a:solidFill>
              </a:endParaRPr>
            </a:p>
          </p:txBody>
        </p:sp>
      </p:grpSp>
      <p:grpSp>
        <p:nvGrpSpPr>
          <p:cNvPr id="135" name="Group 134" descr="Green">
            <a:extLst>
              <a:ext uri="{FF2B5EF4-FFF2-40B4-BE49-F238E27FC236}">
                <a16:creationId xmlns:a16="http://schemas.microsoft.com/office/drawing/2014/main" id="{BD5A37B2-5E59-544C-9123-906CB3958B27}"/>
              </a:ext>
            </a:extLst>
          </p:cNvPr>
          <p:cNvGrpSpPr/>
          <p:nvPr userDrawn="1"/>
        </p:nvGrpSpPr>
        <p:grpSpPr>
          <a:xfrm>
            <a:off x="8577940" y="1562638"/>
            <a:ext cx="1575487" cy="1506738"/>
            <a:chOff x="8453785" y="1467748"/>
            <a:chExt cx="1575487" cy="150673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967114-AF22-A247-802E-935A6151D0E6}"/>
                </a:ext>
              </a:extLst>
            </p:cNvPr>
            <p:cNvSpPr/>
            <p:nvPr userDrawn="1"/>
          </p:nvSpPr>
          <p:spPr>
            <a:xfrm>
              <a:off x="8453785" y="14677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A0EE076-2DAB-1C4A-9BE2-738653C936F5}"/>
                </a:ext>
              </a:extLst>
            </p:cNvPr>
            <p:cNvSpPr/>
            <p:nvPr userDrawn="1"/>
          </p:nvSpPr>
          <p:spPr>
            <a:xfrm>
              <a:off x="8453785" y="1467748"/>
              <a:ext cx="271337" cy="15067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06CEE8C-851F-0448-9E89-6B96B4375CDB}"/>
                </a:ext>
              </a:extLst>
            </p:cNvPr>
            <p:cNvSpPr/>
            <p:nvPr userDrawn="1"/>
          </p:nvSpPr>
          <p:spPr>
            <a:xfrm>
              <a:off x="8756379" y="17022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00B050"/>
                  </a:solidFill>
                </a:rPr>
                <a:t>R: </a:t>
              </a:r>
              <a:r>
                <a:rPr lang="en-US" sz="2000">
                  <a:solidFill>
                    <a:srgbClr val="00B050"/>
                  </a:solidFill>
                </a:rPr>
                <a:t> 0</a:t>
              </a:r>
              <a:endParaRPr lang="en-US" sz="2000" b="1">
                <a:solidFill>
                  <a:srgbClr val="00B050"/>
                </a:solidFill>
              </a:endParaRPr>
            </a:p>
            <a:p>
              <a:r>
                <a:rPr lang="en-US" sz="2000" b="1">
                  <a:solidFill>
                    <a:srgbClr val="00B050"/>
                  </a:solidFill>
                </a:rPr>
                <a:t>G:  </a:t>
              </a:r>
              <a:r>
                <a:rPr lang="en-US" sz="2000">
                  <a:solidFill>
                    <a:srgbClr val="00B050"/>
                  </a:solidFill>
                </a:rPr>
                <a:t>176</a:t>
              </a:r>
            </a:p>
            <a:p>
              <a:r>
                <a:rPr lang="en-US" sz="2000" b="1">
                  <a:solidFill>
                    <a:srgbClr val="00B050"/>
                  </a:solidFill>
                </a:rPr>
                <a:t>B: </a:t>
              </a:r>
              <a:r>
                <a:rPr lang="en-US" sz="2000">
                  <a:solidFill>
                    <a:srgbClr val="00B050"/>
                  </a:solidFill>
                </a:rPr>
                <a:t> 80</a:t>
              </a:r>
              <a:endParaRPr lang="en-GB" sz="2000">
                <a:solidFill>
                  <a:srgbClr val="00B050"/>
                </a:solidFill>
              </a:endParaRPr>
            </a:p>
          </p:txBody>
        </p:sp>
      </p:grpSp>
      <p:grpSp>
        <p:nvGrpSpPr>
          <p:cNvPr id="139" name="Group 138" descr="Red">
            <a:extLst>
              <a:ext uri="{FF2B5EF4-FFF2-40B4-BE49-F238E27FC236}">
                <a16:creationId xmlns:a16="http://schemas.microsoft.com/office/drawing/2014/main" id="{7F216DB9-4D22-B94A-919F-C98D9B6A0CB0}"/>
              </a:ext>
            </a:extLst>
          </p:cNvPr>
          <p:cNvGrpSpPr/>
          <p:nvPr userDrawn="1"/>
        </p:nvGrpSpPr>
        <p:grpSpPr>
          <a:xfrm>
            <a:off x="8578725" y="3505738"/>
            <a:ext cx="1575487" cy="1506738"/>
            <a:chOff x="8453785" y="3410848"/>
            <a:chExt cx="1575487" cy="150673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8255592-A229-BF42-8B04-C4803FA7897B}"/>
                </a:ext>
              </a:extLst>
            </p:cNvPr>
            <p:cNvSpPr/>
            <p:nvPr userDrawn="1"/>
          </p:nvSpPr>
          <p:spPr>
            <a:xfrm>
              <a:off x="8453785" y="3410848"/>
              <a:ext cx="1544230" cy="1506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47DE5AA-291D-0340-BEE9-D6B6D4FEE66C}"/>
                </a:ext>
              </a:extLst>
            </p:cNvPr>
            <p:cNvSpPr/>
            <p:nvPr userDrawn="1"/>
          </p:nvSpPr>
          <p:spPr>
            <a:xfrm>
              <a:off x="8453785" y="3410848"/>
              <a:ext cx="271337" cy="15067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000">
                <a:solidFill>
                  <a:schemeClr val="bg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4AC9AB1-32EB-B04C-8C29-E268ACB7AE02}"/>
                </a:ext>
              </a:extLst>
            </p:cNvPr>
            <p:cNvSpPr/>
            <p:nvPr userDrawn="1"/>
          </p:nvSpPr>
          <p:spPr>
            <a:xfrm>
              <a:off x="8756379" y="3645326"/>
              <a:ext cx="1272893" cy="10964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b="1">
                  <a:solidFill>
                    <a:srgbClr val="C00000"/>
                  </a:solidFill>
                </a:rPr>
                <a:t>R:  </a:t>
              </a:r>
              <a:r>
                <a:rPr lang="en-US" sz="2000">
                  <a:solidFill>
                    <a:srgbClr val="C00000"/>
                  </a:solidFill>
                </a:rPr>
                <a:t>192</a:t>
              </a:r>
              <a:endParaRPr lang="en-US" sz="2000" b="1">
                <a:solidFill>
                  <a:srgbClr val="C00000"/>
                </a:solidFill>
              </a:endParaRPr>
            </a:p>
            <a:p>
              <a:r>
                <a:rPr lang="en-US" sz="2000" b="1">
                  <a:solidFill>
                    <a:srgbClr val="C00000"/>
                  </a:solidFill>
                </a:rPr>
                <a:t>G: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</a:p>
            <a:p>
              <a:r>
                <a:rPr lang="en-US" sz="2000" b="1">
                  <a:solidFill>
                    <a:srgbClr val="C00000"/>
                  </a:solidFill>
                </a:rPr>
                <a:t>B:  </a:t>
              </a:r>
              <a:r>
                <a:rPr lang="en-US" sz="2000">
                  <a:solidFill>
                    <a:srgbClr val="C00000"/>
                  </a:solidFill>
                </a:rPr>
                <a:t>0</a:t>
              </a:r>
              <a:endParaRPr lang="en-GB" sz="2000">
                <a:solidFill>
                  <a:srgbClr val="C00000"/>
                </a:solidFill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F180D4-9DA2-4447-A227-089D83B15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2" y="5341920"/>
            <a:ext cx="485709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97603AE-52CA-5C43-B769-0D2083CF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88656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4AAC929-1D3C-C24E-8903-2B4290280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2981" y="1399680"/>
            <a:ext cx="6559905" cy="7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76D18E-B1C4-AC43-84AD-27BDACA1A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39" y="5341920"/>
            <a:ext cx="154423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C9B85CD-DCE0-B641-ADB1-31ABB01C1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77940" y="1401027"/>
            <a:ext cx="1527906" cy="735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63B7F6-0191-E541-8CAE-2ABA89239F3F}"/>
              </a:ext>
            </a:extLst>
          </p:cNvPr>
          <p:cNvSpPr/>
          <p:nvPr userDrawn="1"/>
        </p:nvSpPr>
        <p:spPr>
          <a:xfrm>
            <a:off x="1572981" y="872702"/>
            <a:ext cx="655990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Primary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395EFF-C10C-3845-932E-9A7BB1811F82}"/>
              </a:ext>
            </a:extLst>
          </p:cNvPr>
          <p:cNvSpPr/>
          <p:nvPr userDrawn="1"/>
        </p:nvSpPr>
        <p:spPr>
          <a:xfrm>
            <a:off x="1572981" y="5378162"/>
            <a:ext cx="4857094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Secondary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31BF3B0-3FBE-134E-A875-9FEDF5E61852}"/>
              </a:ext>
            </a:extLst>
          </p:cNvPr>
          <p:cNvSpPr/>
          <p:nvPr userDrawn="1"/>
        </p:nvSpPr>
        <p:spPr>
          <a:xfrm>
            <a:off x="6561932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Highlight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AF3F6A1-22E9-6E45-B670-98D1F2F6E1E7}"/>
              </a:ext>
            </a:extLst>
          </p:cNvPr>
          <p:cNvSpPr/>
          <p:nvPr userDrawn="1"/>
        </p:nvSpPr>
        <p:spPr>
          <a:xfrm>
            <a:off x="8585338" y="5378162"/>
            <a:ext cx="1544231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Negative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76561BC-F579-3941-864A-37661637EECD}"/>
              </a:ext>
            </a:extLst>
          </p:cNvPr>
          <p:cNvSpPr/>
          <p:nvPr userDrawn="1"/>
        </p:nvSpPr>
        <p:spPr>
          <a:xfrm>
            <a:off x="8578725" y="872702"/>
            <a:ext cx="1543445" cy="461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>
                <a:solidFill>
                  <a:schemeClr val="accent1"/>
                </a:solidFill>
              </a:rPr>
              <a:t>Positive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6DC59C-D1E9-3C49-A05D-13BF7B0EB2D0}"/>
              </a:ext>
            </a:extLst>
          </p:cNvPr>
          <p:cNvSpPr txBox="1"/>
          <p:nvPr userDrawn="1"/>
        </p:nvSpPr>
        <p:spPr>
          <a:xfrm>
            <a:off x="1936466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1"/>
                </a:solidFill>
              </a:rPr>
              <a:t>HEX# 30006F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47D8D57-D2E5-BB48-8095-1BBDF6F756E9}"/>
              </a:ext>
            </a:extLst>
          </p:cNvPr>
          <p:cNvSpPr txBox="1"/>
          <p:nvPr userDrawn="1"/>
        </p:nvSpPr>
        <p:spPr>
          <a:xfrm>
            <a:off x="359514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2"/>
                </a:solidFill>
              </a:rPr>
              <a:t>HEX# 9579D3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BFACF9E-0F2C-C045-839D-CD22CFF1D5CC}"/>
              </a:ext>
            </a:extLst>
          </p:cNvPr>
          <p:cNvSpPr txBox="1"/>
          <p:nvPr userDrawn="1"/>
        </p:nvSpPr>
        <p:spPr>
          <a:xfrm>
            <a:off x="525382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3"/>
                </a:solidFill>
              </a:rPr>
              <a:t>HEX# EC008C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D468D3-D19E-6340-8B20-9A54E31B5FC1}"/>
              </a:ext>
            </a:extLst>
          </p:cNvPr>
          <p:cNvSpPr txBox="1"/>
          <p:nvPr userDrawn="1"/>
        </p:nvSpPr>
        <p:spPr>
          <a:xfrm>
            <a:off x="6955034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4"/>
                </a:solidFill>
              </a:rPr>
              <a:t>HEX# 209FED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6F68BC6-D90B-6F42-B7EC-3498F07ABE99}"/>
              </a:ext>
            </a:extLst>
          </p:cNvPr>
          <p:cNvSpPr txBox="1"/>
          <p:nvPr userDrawn="1"/>
        </p:nvSpPr>
        <p:spPr>
          <a:xfrm>
            <a:off x="8953955" y="2790776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00B050"/>
                </a:solidFill>
              </a:rPr>
              <a:t>HEX# 00B050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8428FF3-8EE5-E04B-8B60-6F9319EC535F}"/>
              </a:ext>
            </a:extLst>
          </p:cNvPr>
          <p:cNvSpPr txBox="1"/>
          <p:nvPr userDrawn="1"/>
        </p:nvSpPr>
        <p:spPr>
          <a:xfrm>
            <a:off x="1936466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F98E2B"/>
                </a:solidFill>
              </a:rPr>
              <a:t>HEX# F98E2B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117254E-51C7-0341-BB74-DE12AACB0015}"/>
              </a:ext>
            </a:extLst>
          </p:cNvPr>
          <p:cNvSpPr txBox="1"/>
          <p:nvPr userDrawn="1"/>
        </p:nvSpPr>
        <p:spPr>
          <a:xfrm>
            <a:off x="359514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6"/>
                </a:solidFill>
              </a:rPr>
              <a:t>HEX# 00BCB5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3D0A5BC-6F0C-744A-91A9-05243CB9D83D}"/>
              </a:ext>
            </a:extLst>
          </p:cNvPr>
          <p:cNvSpPr txBox="1"/>
          <p:nvPr userDrawn="1"/>
        </p:nvSpPr>
        <p:spPr>
          <a:xfrm>
            <a:off x="525382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bg2"/>
                </a:solidFill>
              </a:rPr>
              <a:t>HEX# A3D55F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965AB05-4EAA-044D-A450-60F0758F6AC6}"/>
              </a:ext>
            </a:extLst>
          </p:cNvPr>
          <p:cNvSpPr txBox="1"/>
          <p:nvPr userDrawn="1"/>
        </p:nvSpPr>
        <p:spPr>
          <a:xfrm>
            <a:off x="6955034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chemeClr val="accent5"/>
                </a:solidFill>
              </a:rPr>
              <a:t>HEX# FF8C00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71C4863-9D50-7446-A539-9244A0F26D6D}"/>
              </a:ext>
            </a:extLst>
          </p:cNvPr>
          <p:cNvSpPr txBox="1"/>
          <p:nvPr userDrawn="1"/>
        </p:nvSpPr>
        <p:spPr>
          <a:xfrm>
            <a:off x="8953955" y="4757799"/>
            <a:ext cx="1009117" cy="2740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50">
                <a:solidFill>
                  <a:srgbClr val="C00000"/>
                </a:solidFill>
              </a:rPr>
              <a:t>HEX# C00000</a:t>
            </a:r>
          </a:p>
        </p:txBody>
      </p:sp>
    </p:spTree>
    <p:extLst>
      <p:ext uri="{BB962C8B-B14F-4D97-AF65-F5344CB8AC3E}">
        <p14:creationId xmlns:p14="http://schemas.microsoft.com/office/powerpoint/2010/main" val="255445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text, sign, suit&#10;&#10;Description automatically generated">
            <a:extLst>
              <a:ext uri="{FF2B5EF4-FFF2-40B4-BE49-F238E27FC236}">
                <a16:creationId xmlns:a16="http://schemas.microsoft.com/office/drawing/2014/main" id="{A4AAD765-4B7C-CE47-BAE5-FD78A48FC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27" y="276203"/>
            <a:ext cx="6284947" cy="63061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E5CC3A-6D1C-C944-923C-71CCB828D9B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527350-0DA8-4B4C-974B-218519729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9DF1376-BA2A-DA4E-A1B1-DCEFBA5BF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38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39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oleObject" Target="../embeddings/oleObject20.bin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oleObject" Target="../embeddings/oleObject31.bin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tags" Target="../tags/tag62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tags" Target="../tags/tag61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theme" Target="../theme/theme4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306" imgH="306" progId="TCLayout.ActiveDocument.1">
                  <p:embed/>
                </p:oleObj>
              </mc:Choice>
              <mc:Fallback>
                <p:oleObj name="think-cell Slide" r:id="rId3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2022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4D04F-9C36-E944-AC9F-1D33DA151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9092"/>
          <a:stretch/>
        </p:blipFill>
        <p:spPr>
          <a:xfrm>
            <a:off x="291455" y="6517079"/>
            <a:ext cx="16256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3" r:id="rId2"/>
    <p:sldLayoutId id="2147483730" r:id="rId3"/>
    <p:sldLayoutId id="2147483731" r:id="rId4"/>
    <p:sldLayoutId id="2147483732" r:id="rId5"/>
    <p:sldLayoutId id="2147483705" r:id="rId6"/>
    <p:sldLayoutId id="2147483706" r:id="rId7"/>
    <p:sldLayoutId id="2147483707" r:id="rId8"/>
    <p:sldLayoutId id="2147483738" r:id="rId9"/>
    <p:sldLayoutId id="2147483739" r:id="rId10"/>
    <p:sldLayoutId id="2147483740" r:id="rId11"/>
    <p:sldLayoutId id="2147483675" r:id="rId12"/>
    <p:sldLayoutId id="2147483742" r:id="rId13"/>
    <p:sldLayoutId id="2147483679" r:id="rId14"/>
    <p:sldLayoutId id="2147483680" r:id="rId15"/>
    <p:sldLayoutId id="2147483681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11" r:id="rId22"/>
    <p:sldLayoutId id="2147483712" r:id="rId23"/>
    <p:sldLayoutId id="2147483743" r:id="rId24"/>
    <p:sldLayoutId id="2147483741" r:id="rId25"/>
    <p:sldLayoutId id="2147483727" r:id="rId26"/>
    <p:sldLayoutId id="2147483750" r:id="rId27"/>
    <p:sldLayoutId id="2147483749" r:id="rId28"/>
    <p:sldLayoutId id="2147483728" r:id="rId2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06" imgH="306" progId="TCLayout.ActiveDocument.1">
                  <p:embed/>
                </p:oleObj>
              </mc:Choice>
              <mc:Fallback>
                <p:oleObj name="think-cell Slide" r:id="rId2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98AEEC-4E67-7947-AEC3-138046D4C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5167"/>
            <a:ext cx="112776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/>
              <a:t>Bullet 1</a:t>
            </a:r>
          </a:p>
          <a:p>
            <a:pPr lvl="1"/>
            <a:r>
              <a:rPr lang="en-US" noProof="0"/>
              <a:t>Bullet 2</a:t>
            </a:r>
          </a:p>
          <a:p>
            <a:pPr lvl="2"/>
            <a:r>
              <a:rPr lang="en-US" noProof="0"/>
              <a:t>Bullet 3</a:t>
            </a:r>
          </a:p>
          <a:p>
            <a:pPr lvl="3"/>
            <a:r>
              <a:rPr lang="en-US" noProof="0"/>
              <a:t>Bullet 4</a:t>
            </a:r>
          </a:p>
          <a:p>
            <a:pPr lvl="4"/>
            <a:r>
              <a:rPr lang="en-US" noProof="0"/>
              <a:t>Bullet 5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9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80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3363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9913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5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7420C-56FE-4758-AD16-7FDF7C72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64EE0-CDC3-41D5-AE21-68E4021D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12EC9-7BAE-4B8E-9434-B30BC8620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9A92B-3908-4924-856B-85BDA8A74ADE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D1759-02D7-43C7-9FB2-2C67DD03F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6B48-D30B-4EE2-BC80-5D850CFE7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58CC5-E8AF-4A21-B1B7-3E7EC556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F12C74-AB2F-4CFB-BFAA-20C3A325B9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420954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306" imgH="306" progId="TCLayout.ActiveDocument.1">
                  <p:embed/>
                </p:oleObj>
              </mc:Choice>
              <mc:Fallback>
                <p:oleObj name="think-cell Slide" r:id="rId3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F12C74-AB2F-4CFB-BFAA-20C3A325B9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92B98E-190B-40F3-808A-1B89C606445C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2022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 descr="Slide title"/>
          <p:cNvSpPr>
            <a:spLocks noGrp="1"/>
          </p:cNvSpPr>
          <p:nvPr>
            <p:ph type="title"/>
          </p:nvPr>
        </p:nvSpPr>
        <p:spPr>
          <a:xfrm>
            <a:off x="457200" y="365124"/>
            <a:ext cx="11274552" cy="7807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 descr="Slide main content area"/>
          <p:cNvSpPr>
            <a:spLocks noGrp="1"/>
          </p:cNvSpPr>
          <p:nvPr>
            <p:ph type="body" idx="1"/>
          </p:nvPr>
        </p:nvSpPr>
        <p:spPr>
          <a:xfrm>
            <a:off x="457200" y="1284789"/>
            <a:ext cx="11274552" cy="48920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Section Header</a:t>
            </a:r>
          </a:p>
          <a:p>
            <a:pPr marL="512763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1</a:t>
            </a:r>
          </a:p>
          <a:p>
            <a:pPr marL="741363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2</a:t>
            </a:r>
          </a:p>
          <a:p>
            <a:pPr marL="1033463" marR="0" lvl="3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3</a:t>
            </a:r>
          </a:p>
          <a:p>
            <a:pPr marL="1316038" marR="0" lvl="4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C008C"/>
              </a:buClr>
              <a:buSzTx/>
              <a:buFont typeface="Montserrat" panose="00000500000000000000" pitchFamily="2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Bullet 4</a:t>
            </a:r>
          </a:p>
        </p:txBody>
      </p:sp>
      <p:sp>
        <p:nvSpPr>
          <p:cNvPr id="6" name="Slide Number Placeholder 5" descr="Page Number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4D04F-9C36-E944-AC9F-1D33DA151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 b="29092"/>
          <a:stretch/>
        </p:blipFill>
        <p:spPr>
          <a:xfrm>
            <a:off x="291455" y="6517079"/>
            <a:ext cx="16256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300"/>
        </a:spcAft>
        <a:buClrTx/>
        <a:buSzTx/>
        <a:buFont typeface="Arial" panose="020B0604020202020204" pitchFamily="34" charset="0"/>
        <a:buChar char="•"/>
        <a:tabLst/>
        <a:defRPr lang="en-US" sz="1800" kern="1200" baseline="0" noProof="0" dirty="0" smtClean="0">
          <a:solidFill>
            <a:schemeClr val="accent1"/>
          </a:solidFill>
          <a:latin typeface="+mj-lt"/>
          <a:ea typeface="+mn-ea"/>
          <a:cs typeface="+mn-cs"/>
        </a:defRPr>
      </a:lvl1pPr>
      <a:lvl2pPr marL="5127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Wingdings" panose="05000000000000000000" pitchFamily="2" charset="2"/>
        <a:buChar char="§"/>
        <a:tabLst/>
        <a:defRPr lang="en-US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413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Courier New" panose="02070309020205020404" pitchFamily="49" charset="0"/>
        <a:buChar char="o"/>
        <a:tabLst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33463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Arial" panose="020B0604020202020204" pitchFamily="34" charset="0"/>
        <a:buChar char="•"/>
        <a:tabLst/>
        <a:defRPr lang="en-US" sz="12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6038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EC008C"/>
        </a:buClr>
        <a:buSzTx/>
        <a:buFont typeface="Montserrat" panose="00000500000000000000" pitchFamily="2" charset="0"/>
        <a:buChar char="–"/>
        <a:tabLst/>
        <a:defRPr lang="en-US" sz="1500" kern="1200" noProof="0" dirty="0">
          <a:solidFill>
            <a:schemeClr val="accent2"/>
          </a:solidFill>
          <a:latin typeface="+mn-lt"/>
          <a:ea typeface="+mn-ea"/>
          <a:cs typeface="+mn-cs"/>
        </a:defRPr>
      </a:lvl5pPr>
      <a:lvl6pPr marL="1490663" marR="0" indent="-1730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1.xml"/><Relationship Id="rId1" Type="http://schemas.openxmlformats.org/officeDocument/2006/relationships/tags" Target="../tags/tag99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1.xml"/><Relationship Id="rId1" Type="http://schemas.openxmlformats.org/officeDocument/2006/relationships/tags" Target="../tags/tag100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1.xml"/><Relationship Id="rId1" Type="http://schemas.openxmlformats.org/officeDocument/2006/relationships/tags" Target="../tags/tag101.xml"/><Relationship Id="rId5" Type="http://schemas.openxmlformats.org/officeDocument/2006/relationships/hyperlink" Target="https://jira2.cotiviti.com/browse/OAIP-1850" TargetMode="Externa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C54B6D-57A4-4ECF-B629-47BBC5C8099E}"/>
              </a:ext>
            </a:extLst>
          </p:cNvPr>
          <p:cNvGrpSpPr/>
          <p:nvPr/>
        </p:nvGrpSpPr>
        <p:grpSpPr>
          <a:xfrm>
            <a:off x="9108141" y="703690"/>
            <a:ext cx="2834641" cy="5573955"/>
            <a:chOff x="8686799" y="631970"/>
            <a:chExt cx="2834641" cy="55739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A57050-20E6-44AE-BED7-54BE8FCCD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59" r="-1015"/>
            <a:stretch/>
          </p:blipFill>
          <p:spPr>
            <a:xfrm>
              <a:off x="8686800" y="652075"/>
              <a:ext cx="2834640" cy="55538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CA8B77-58F3-417D-8883-C4B9219851A8}"/>
                </a:ext>
              </a:extLst>
            </p:cNvPr>
            <p:cNvSpPr/>
            <p:nvPr/>
          </p:nvSpPr>
          <p:spPr>
            <a:xfrm>
              <a:off x="8686799" y="631970"/>
              <a:ext cx="238125" cy="206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2CC15F-876F-458F-874D-CC44BF71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61" y="108397"/>
            <a:ext cx="11456504" cy="503045"/>
          </a:xfrm>
        </p:spPr>
        <p:txBody>
          <a:bodyPr/>
          <a:lstStyle/>
          <a:p>
            <a:r>
              <a:rPr lang="en-US"/>
              <a:t>PI-10: Key Planning Dates and Milestones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63A05-2D03-4DA1-9040-143F703D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64C03-9EC0-4B7E-8FE4-24DBF62E63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409FED-A37E-486E-8ED1-C85BAD4E54E0}"/>
              </a:ext>
            </a:extLst>
          </p:cNvPr>
          <p:cNvSpPr/>
          <p:nvPr/>
        </p:nvSpPr>
        <p:spPr>
          <a:xfrm>
            <a:off x="10327341" y="3911709"/>
            <a:ext cx="1120878" cy="255638"/>
          </a:xfrm>
          <a:prstGeom prst="roundRect">
            <a:avLst/>
          </a:prstGeom>
          <a:solidFill>
            <a:schemeClr val="tx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Holiday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C93D4C-BB96-4457-B1A1-7CC4AEE9AC6A}"/>
              </a:ext>
            </a:extLst>
          </p:cNvPr>
          <p:cNvSpPr/>
          <p:nvPr/>
        </p:nvSpPr>
        <p:spPr>
          <a:xfrm>
            <a:off x="9560425" y="5114341"/>
            <a:ext cx="1120878" cy="255638"/>
          </a:xfrm>
          <a:prstGeom prst="round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PI-10 Planning Event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03D7D4-54C7-459F-AC39-84A720480A9B}"/>
              </a:ext>
            </a:extLst>
          </p:cNvPr>
          <p:cNvSpPr/>
          <p:nvPr/>
        </p:nvSpPr>
        <p:spPr>
          <a:xfrm>
            <a:off x="9915863" y="3114806"/>
            <a:ext cx="1120878" cy="255638"/>
          </a:xfrm>
          <a:prstGeom prst="round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Pre-Planning Event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96AC00-DB73-4274-B252-5816C7191E4C}"/>
              </a:ext>
            </a:extLst>
          </p:cNvPr>
          <p:cNvSpPr/>
          <p:nvPr/>
        </p:nvSpPr>
        <p:spPr>
          <a:xfrm>
            <a:off x="9560425" y="2315029"/>
            <a:ext cx="1887794" cy="142833"/>
          </a:xfrm>
          <a:prstGeom prst="round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CDH&gt;CDP Upgrade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155F08-613E-41D6-BD07-0BC08EC6AF2C}"/>
              </a:ext>
            </a:extLst>
          </p:cNvPr>
          <p:cNvSpPr/>
          <p:nvPr/>
        </p:nvSpPr>
        <p:spPr>
          <a:xfrm>
            <a:off x="9532405" y="2154668"/>
            <a:ext cx="1887794" cy="164540"/>
          </a:xfrm>
          <a:prstGeom prst="round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Solutions + Platform Dependencies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B66C64-05E8-4B5A-843D-C3B4A7839AA3}"/>
              </a:ext>
            </a:extLst>
          </p:cNvPr>
          <p:cNvSpPr/>
          <p:nvPr/>
        </p:nvSpPr>
        <p:spPr>
          <a:xfrm>
            <a:off x="9565663" y="4196492"/>
            <a:ext cx="1887794" cy="233014"/>
          </a:xfrm>
          <a:prstGeom prst="round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Solutions + Platform Dependencies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56B8C0-1085-4495-93F7-C28ACFF5A4CE}"/>
              </a:ext>
            </a:extLst>
          </p:cNvPr>
          <p:cNvSpPr/>
          <p:nvPr/>
        </p:nvSpPr>
        <p:spPr>
          <a:xfrm>
            <a:off x="10254673" y="1908591"/>
            <a:ext cx="439693" cy="233014"/>
          </a:xfrm>
          <a:prstGeom prst="round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Solution Align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7F94CB-1366-4806-BB85-C7CD574CDD99}"/>
              </a:ext>
            </a:extLst>
          </p:cNvPr>
          <p:cNvSpPr/>
          <p:nvPr/>
        </p:nvSpPr>
        <p:spPr>
          <a:xfrm>
            <a:off x="10662561" y="3647221"/>
            <a:ext cx="439693" cy="233014"/>
          </a:xfrm>
          <a:prstGeom prst="round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Solution Align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372ABBAE-38DA-4AEE-91E0-CFAE1C57E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29507"/>
              </p:ext>
            </p:extLst>
          </p:nvPr>
        </p:nvGraphicFramePr>
        <p:xfrm>
          <a:off x="278295" y="655447"/>
          <a:ext cx="8580476" cy="566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970">
                  <a:extLst>
                    <a:ext uri="{9D8B030D-6E8A-4147-A177-3AD203B41FA5}">
                      <a16:colId xmlns:a16="http://schemas.microsoft.com/office/drawing/2014/main" val="3850810590"/>
                    </a:ext>
                  </a:extLst>
                </a:gridCol>
                <a:gridCol w="5403982">
                  <a:extLst>
                    <a:ext uri="{9D8B030D-6E8A-4147-A177-3AD203B41FA5}">
                      <a16:colId xmlns:a16="http://schemas.microsoft.com/office/drawing/2014/main" val="2012012996"/>
                    </a:ext>
                  </a:extLst>
                </a:gridCol>
                <a:gridCol w="1301524">
                  <a:extLst>
                    <a:ext uri="{9D8B030D-6E8A-4147-A177-3AD203B41FA5}">
                      <a16:colId xmlns:a16="http://schemas.microsoft.com/office/drawing/2014/main" val="1257345307"/>
                    </a:ext>
                  </a:extLst>
                </a:gridCol>
              </a:tblGrid>
              <a:tr h="267049">
                <a:tc>
                  <a:txBody>
                    <a:bodyPr/>
                    <a:lstStyle/>
                    <a:p>
                      <a:r>
                        <a:rPr lang="en-US" sz="1200" b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/>
                        <a:t>Date(s)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20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Data Robot Upgrade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Prod Downtime. Impact to Business. Upgrade in place, won’t be able to do much, including predictions.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COMM: should be seamless but send communication to stakeholders to alert contact if see issues. Sent by each AI PMs.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Oct.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52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Group Solution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AI Program Managers to draft deck outlining: 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en-US" sz="1050" dirty="0"/>
                        <a:t>Status of current PI (9) Objectives,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en-US" sz="1050" dirty="0"/>
                        <a:t>Draft Next PI (10) Objectives and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en-US" sz="1050" dirty="0"/>
                        <a:t>Next PI Features, draft DoD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Oct.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0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Solutions + Platform Dependency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/>
                        <a:t>AI PM’s to ensure Platform partners know the Obj. / Features – </a:t>
                      </a:r>
                      <a:r>
                        <a:rPr lang="en-US" sz="1050" i="1"/>
                        <a:t>outline/request </a:t>
                      </a:r>
                      <a:r>
                        <a:rPr lang="en-US" sz="1050"/>
                        <a:t>dependencies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/>
                        <a:t>Schedule meetings with Platform partners early in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/>
                        <a:t>Oct. 24 – 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08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</a:rPr>
                        <a:t>CDH &gt; CDP Upgrade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Non-prod environment upgrade - October 24 to October 28. Kafka down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 baseline="0" dirty="0">
                          <a:solidFill>
                            <a:schemeClr val="tx1"/>
                          </a:solidFill>
                        </a:rPr>
                        <a:t>COMM: Inform CV (no scoring) and Interop of downtime, prioritize bringing Kafka up as quick as possible. (Sarah)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Oct. 24 – 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43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/>
                        <a:t>PI-10 Pre-Planning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 dirty="0"/>
                        <a:t>Readout Status, Next Obj. to LEAD team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 dirty="0"/>
                        <a:t>Adjust based on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/>
                        <a:t>Nov. 1 -3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79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Group Solution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AI Program Managers to </a:t>
                      </a:r>
                      <a:r>
                        <a:rPr lang="en-US" sz="1050" i="1" dirty="0"/>
                        <a:t>harden</a:t>
                      </a:r>
                      <a:r>
                        <a:rPr lang="en-US" sz="1050" dirty="0"/>
                        <a:t> in JIRA Align: 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en-US" sz="1050" dirty="0"/>
                        <a:t>Next PI Objectives and</a:t>
                      </a:r>
                    </a:p>
                    <a:p>
                      <a:pPr marL="228600" indent="-228600">
                        <a:buAutoNum type="arabicParenR"/>
                      </a:pPr>
                      <a:r>
                        <a:rPr lang="en-US" sz="1050" dirty="0"/>
                        <a:t>Next PI Features, DoD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Nov.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14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Solutions + Platform Dependency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/>
                        <a:t>AI PM’s to ensure Platform and Business partners know the Obj. / Features – Platform team to </a:t>
                      </a:r>
                      <a:r>
                        <a:rPr lang="en-US" sz="1050" i="1"/>
                        <a:t>commit to dependencies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 i="0"/>
                        <a:t>Draft Stories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/>
                        <a:t>Draft Sprint/PI Capacity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050"/>
                        <a:t>Align on Planned Business Value with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Nov. 28 – Dec.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71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/>
                        <a:t>PI-10 Planning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/>
                        <a:t>Commit or Stretch Obj. 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/>
                        <a:t>Slot Stories, calculate Load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/>
                        <a:t>Determine Confidence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/>
                        <a:t>Submit/get Commit from Cross-ART Dependencies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050"/>
                        <a:t>Share Planned Business Value w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Dec. 5 - 7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92094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E383B6-6993-435E-9DB3-3C3E5FCDFD3F}"/>
              </a:ext>
            </a:extLst>
          </p:cNvPr>
          <p:cNvSpPr/>
          <p:nvPr/>
        </p:nvSpPr>
        <p:spPr>
          <a:xfrm>
            <a:off x="10662562" y="1402447"/>
            <a:ext cx="439693" cy="255638"/>
          </a:xfrm>
          <a:prstGeom prst="round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DR Upgrade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9257FD-ACF5-13B0-3474-E80081F24610}"/>
              </a:ext>
            </a:extLst>
          </p:cNvPr>
          <p:cNvSpPr/>
          <p:nvPr/>
        </p:nvSpPr>
        <p:spPr>
          <a:xfrm>
            <a:off x="9829125" y="3378885"/>
            <a:ext cx="495255" cy="271513"/>
          </a:xfrm>
          <a:prstGeom prst="round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>
              <a:defRPr/>
            </a:pPr>
            <a:r>
              <a:rPr lang="en-US" sz="700" b="1" err="1">
                <a:solidFill>
                  <a:srgbClr val="30006F"/>
                </a:solidFill>
                <a:latin typeface="Montserrat"/>
              </a:rPr>
              <a:t>OvalEdge</a:t>
            </a:r>
            <a:r>
              <a:rPr lang="en-US" sz="700" b="1">
                <a:solidFill>
                  <a:srgbClr val="30006F"/>
                </a:solidFill>
                <a:latin typeface="Montserrat"/>
              </a:rPr>
              <a:t> </a:t>
            </a: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30006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Upgrade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CFD181-8738-04DC-ED61-A310145E829A}"/>
              </a:ext>
            </a:extLst>
          </p:cNvPr>
          <p:cNvSpPr/>
          <p:nvPr/>
        </p:nvSpPr>
        <p:spPr>
          <a:xfrm>
            <a:off x="9493902" y="3657708"/>
            <a:ext cx="1120878" cy="255638"/>
          </a:xfrm>
          <a:prstGeom prst="roundRect">
            <a:avLst/>
          </a:prstGeom>
          <a:solidFill>
            <a:schemeClr val="tx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800" b="1">
                <a:solidFill>
                  <a:srgbClr val="30006F"/>
                </a:solidFill>
                <a:latin typeface="Montserrat"/>
              </a:rPr>
              <a:t>AI Summit</a:t>
            </a:r>
            <a:endParaRPr lang="en-U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83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0FBEE-9E1B-427A-99B5-A0C4E2A8B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US" sz="8000" b="1">
                <a:solidFill>
                  <a:schemeClr val="accent2">
                    <a:lumMod val="75000"/>
                  </a:schemeClr>
                </a:solidFill>
              </a:rPr>
              <a:t>Pre-PI10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088DF-9C45-4C2E-A17C-F9C418580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2600" b="1" i="0">
                <a:solidFill>
                  <a:schemeClr val="tx2"/>
                </a:solidFill>
                <a:effectLst/>
                <a:latin typeface="-apple-system"/>
              </a:rPr>
              <a:t>AI Platform Teams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tx2"/>
                </a:solidFill>
                <a:latin typeface="-apple-system"/>
              </a:rPr>
              <a:t>AI DataOps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tx2"/>
                </a:solidFill>
                <a:latin typeface="-apple-system"/>
              </a:rPr>
              <a:t>AI MLOps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tx2"/>
                </a:solidFill>
                <a:latin typeface="-apple-system"/>
              </a:rPr>
              <a:t>AI Feature Engineering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tx2"/>
                </a:solidFill>
                <a:latin typeface="-apple-system"/>
              </a:rPr>
              <a:t>AI DevOps/Platform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7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5C6B-A7F7-4C4C-A2A1-08B28ACF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1" y="-1611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2">
                    <a:lumMod val="75000"/>
                  </a:schemeClr>
                </a:solidFill>
              </a:rPr>
              <a:t>PI9 Resources &amp; Velocity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C5CFA51-4647-4B26-AD7A-E41EE0DE2B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425859"/>
              </p:ext>
            </p:extLst>
          </p:nvPr>
        </p:nvGraphicFramePr>
        <p:xfrm>
          <a:off x="838200" y="1347362"/>
          <a:ext cx="2595562" cy="880547"/>
        </p:xfrm>
        <a:graphic>
          <a:graphicData uri="http://schemas.openxmlformats.org/drawingml/2006/table">
            <a:tbl>
              <a:tblPr/>
              <a:tblGrid>
                <a:gridCol w="1619250">
                  <a:extLst>
                    <a:ext uri="{9D8B030D-6E8A-4147-A177-3AD203B41FA5}">
                      <a16:colId xmlns:a16="http://schemas.microsoft.com/office/drawing/2014/main" val="6783792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3981851889"/>
                    </a:ext>
                  </a:extLst>
                </a:gridCol>
              </a:tblGrid>
              <a:tr h="322813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Head Count</a:t>
                      </a:r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 dirty="0">
                          <a:effectLst/>
                        </a:rPr>
                        <a:t>5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44107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Velocity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456950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Productivity Factor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 dirty="0">
                          <a:effectLst/>
                        </a:rPr>
                        <a:t>%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5695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6894A58-5E07-4658-8A93-ED37E5332D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2512033"/>
              </p:ext>
            </p:extLst>
          </p:nvPr>
        </p:nvGraphicFramePr>
        <p:xfrm>
          <a:off x="838201" y="2558991"/>
          <a:ext cx="2595562" cy="880547"/>
        </p:xfrm>
        <a:graphic>
          <a:graphicData uri="http://schemas.openxmlformats.org/drawingml/2006/table">
            <a:tbl>
              <a:tblPr/>
              <a:tblGrid>
                <a:gridCol w="1642687">
                  <a:extLst>
                    <a:ext uri="{9D8B030D-6E8A-4147-A177-3AD203B41FA5}">
                      <a16:colId xmlns:a16="http://schemas.microsoft.com/office/drawing/2014/main" val="678379218"/>
                    </a:ext>
                  </a:extLst>
                </a:gridCol>
                <a:gridCol w="952875">
                  <a:extLst>
                    <a:ext uri="{9D8B030D-6E8A-4147-A177-3AD203B41FA5}">
                      <a16:colId xmlns:a16="http://schemas.microsoft.com/office/drawing/2014/main" val="3981851889"/>
                    </a:ext>
                  </a:extLst>
                </a:gridCol>
              </a:tblGrid>
              <a:tr h="322813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Head Count</a:t>
                      </a:r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 dirty="0">
                          <a:effectLst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44107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Velocity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456950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Productivity Factor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 dirty="0">
                          <a:effectLst/>
                        </a:rPr>
                        <a:t>%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569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225F1E6-4BE5-4915-9BDB-DE75A12239D3}"/>
              </a:ext>
            </a:extLst>
          </p:cNvPr>
          <p:cNvSpPr txBox="1"/>
          <p:nvPr/>
        </p:nvSpPr>
        <p:spPr>
          <a:xfrm>
            <a:off x="759296" y="1039693"/>
            <a:ext cx="14524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Model Ops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052BC-5645-4134-93CF-39EE188031AE}"/>
              </a:ext>
            </a:extLst>
          </p:cNvPr>
          <p:cNvSpPr txBox="1"/>
          <p:nvPr/>
        </p:nvSpPr>
        <p:spPr>
          <a:xfrm>
            <a:off x="759297" y="2235275"/>
            <a:ext cx="1217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Data Ops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B51BCE-9069-4169-87FE-558D60BE2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341896"/>
              </p:ext>
            </p:extLst>
          </p:nvPr>
        </p:nvGraphicFramePr>
        <p:xfrm>
          <a:off x="3734593" y="984250"/>
          <a:ext cx="7766049" cy="5222604"/>
        </p:xfrm>
        <a:graphic>
          <a:graphicData uri="http://schemas.openxmlformats.org/drawingml/2006/table">
            <a:tbl>
              <a:tblPr/>
              <a:tblGrid>
                <a:gridCol w="782795">
                  <a:extLst>
                    <a:ext uri="{9D8B030D-6E8A-4147-A177-3AD203B41FA5}">
                      <a16:colId xmlns:a16="http://schemas.microsoft.com/office/drawing/2014/main" val="1152171354"/>
                    </a:ext>
                  </a:extLst>
                </a:gridCol>
                <a:gridCol w="934640">
                  <a:extLst>
                    <a:ext uri="{9D8B030D-6E8A-4147-A177-3AD203B41FA5}">
                      <a16:colId xmlns:a16="http://schemas.microsoft.com/office/drawing/2014/main" val="2234175727"/>
                    </a:ext>
                  </a:extLst>
                </a:gridCol>
                <a:gridCol w="1473573">
                  <a:extLst>
                    <a:ext uri="{9D8B030D-6E8A-4147-A177-3AD203B41FA5}">
                      <a16:colId xmlns:a16="http://schemas.microsoft.com/office/drawing/2014/main" val="96093946"/>
                    </a:ext>
                  </a:extLst>
                </a:gridCol>
                <a:gridCol w="1422416">
                  <a:extLst>
                    <a:ext uri="{9D8B030D-6E8A-4147-A177-3AD203B41FA5}">
                      <a16:colId xmlns:a16="http://schemas.microsoft.com/office/drawing/2014/main" val="1931696942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3419813548"/>
                    </a:ext>
                  </a:extLst>
                </a:gridCol>
                <a:gridCol w="1557188">
                  <a:extLst>
                    <a:ext uri="{9D8B030D-6E8A-4147-A177-3AD203B41FA5}">
                      <a16:colId xmlns:a16="http://schemas.microsoft.com/office/drawing/2014/main" val="1030841391"/>
                    </a:ext>
                  </a:extLst>
                </a:gridCol>
              </a:tblGrid>
              <a:tr h="198604">
                <a:tc>
                  <a:txBody>
                    <a:bodyPr/>
                    <a:lstStyle/>
                    <a:p>
                      <a:pPr latinLnBrk="0"/>
                      <a:r>
                        <a:rPr lang="en-US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Level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Roles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b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AI Model Ops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AI Data Ops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AI Platform/DevOps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AI Feature Eng.</a:t>
                      </a:r>
                      <a:endParaRPr lang="en-US" sz="1200" b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032817"/>
                  </a:ext>
                </a:extLst>
              </a:tr>
              <a:tr h="372505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Methodology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Scrum / </a:t>
                      </a:r>
                      <a:r>
                        <a:rPr lang="en-US" sz="1000" err="1">
                          <a:effectLst/>
                        </a:rPr>
                        <a:t>Scrumban</a:t>
                      </a:r>
                      <a:r>
                        <a:rPr lang="en-US" sz="1000">
                          <a:effectLst/>
                        </a:rPr>
                        <a:t> / Kanban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Scrum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>
                          <a:effectLst/>
                        </a:rPr>
                        <a:t>Kanban</a:t>
                      </a:r>
                    </a:p>
                  </a:txBody>
                  <a:tcPr marL="21648" marR="21648" marT="10824" marB="10824" anchor="ctr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>
                          <a:effectLst/>
                        </a:rPr>
                        <a:t>Kanban</a:t>
                      </a:r>
                    </a:p>
                  </a:txBody>
                  <a:tcPr marL="21648" marR="21648" marT="10824" marB="10824" anchor="ctr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Kanban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85524"/>
                  </a:ext>
                </a:extLst>
              </a:tr>
              <a:tr h="372505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 Type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Feature / Component / System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Feature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Feature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Feature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Feature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648572"/>
                  </a:ext>
                </a:extLst>
              </a:tr>
              <a:tr h="1986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VP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Srinivas Paruchuri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>
                          <a:effectLst/>
                        </a:rPr>
                        <a:t>Srinivas Paruchuri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>
                          <a:effectLst/>
                        </a:rPr>
                        <a:t>Srinivas Paruchuri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Srinivas Paruchuri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90148"/>
                  </a:ext>
                </a:extLst>
              </a:tr>
              <a:tr h="1986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Leader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</a:rPr>
                        <a:t>Liviu Oncioiu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>
                          <a:effectLst/>
                        </a:rPr>
                        <a:t>Liviu Oncioiu</a:t>
                      </a:r>
                      <a:endParaRPr lang="en-US" dirty="0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dirty="0">
                          <a:effectLst/>
                        </a:rPr>
                        <a:t>Liviu Oncioiu</a:t>
                      </a:r>
                      <a:endParaRPr lang="en-US" dirty="0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Liviu Oncioiu</a:t>
                      </a:r>
                      <a:endParaRPr lang="en-US" dirty="0"/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704246"/>
                  </a:ext>
                </a:extLst>
              </a:tr>
              <a:tr h="269230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Scrum Master(SM)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64078"/>
                  </a:ext>
                </a:extLst>
              </a:tr>
              <a:tr h="372505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Technical Product Owner (TPO)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Jerome/Sarah/Chhavi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Jerome/Sarah/Chhavi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Jerome/Sarah/Chhavi</a:t>
                      </a:r>
                      <a:endParaRPr lang="en-US"/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Jerome/Sarah/Chhavi</a:t>
                      </a:r>
                      <a:endParaRPr lang="en-US"/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33607"/>
                  </a:ext>
                </a:extLst>
              </a:tr>
              <a:tr h="1986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Manager/Lead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</a:rPr>
                        <a:t>Hoang Nguyen</a:t>
                      </a:r>
                      <a:endParaRPr lang="en-US"/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</a:rPr>
                        <a:t>Matt Grant</a:t>
                      </a: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Naresh Kumar Challa (India)</a:t>
                      </a:r>
                      <a:endParaRPr lang="en-US" sz="1000" b="0" i="0" u="none" strike="noStrike" noProof="0">
                        <a:effectLst/>
                        <a:latin typeface="Calibri"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Subba Siram (India)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9109"/>
                  </a:ext>
                </a:extLst>
              </a:tr>
              <a:tr h="1243249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 Members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Deepthi Moti</a:t>
                      </a:r>
                      <a:br>
                        <a:rPr lang="en-US" sz="1000" b="0" i="0" u="none" strike="noStrike" noProof="0" dirty="0">
                          <a:effectLst/>
                          <a:latin typeface="Calibri"/>
                        </a:rPr>
                      </a:b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Kaige Feng</a:t>
                      </a:r>
                      <a:endParaRPr lang="en-US" b="0" i="0" u="none" strike="noStrike" noProof="0" dirty="0"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Ramesh Kattumenu (India)</a:t>
                      </a:r>
                      <a:br>
                        <a:rPr lang="en-US" sz="1000" b="0" i="0" u="none" strike="noStrike" noProof="0" dirty="0">
                          <a:effectLst/>
                          <a:latin typeface="Calibri"/>
                        </a:rPr>
                      </a:b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Faviana Noronha (India)</a:t>
                      </a:r>
                      <a:br>
                        <a:rPr lang="en-US" sz="1000" b="0" i="0" u="none" strike="noStrike" noProof="0" dirty="0">
                          <a:effectLst/>
                          <a:latin typeface="Calibri"/>
                        </a:rPr>
                      </a:b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Archita Sigharam (India)</a:t>
                      </a:r>
                      <a:endParaRPr lang="en-US" b="0" i="0" u="none" strike="noStrike" noProof="0" dirty="0"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noProof="0" dirty="0">
                        <a:effectLst/>
                        <a:latin typeface="Calibri"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Rutvi Mistry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[backfill] (US)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Sriram Pureti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nn-NO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Rafiya Syed (India)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sv-SE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Vidyasagar Ballu (India)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21648" marR="21648" marT="10824" marB="10824" anchor="ctr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Gilbert Gonzalez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Achuth Padma (India)</a:t>
                      </a:r>
                      <a:b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b="0" i="0" u="none" strike="noStrike" kern="1200" noProof="0" dirty="0">
                          <a:effectLst/>
                        </a:rPr>
                        <a:t>Pavan A.(India)</a:t>
                      </a:r>
                    </a:p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Karthik T. (India)</a:t>
                      </a:r>
                      <a:endParaRPr 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48" marR="21648" marT="10824" marB="10824" anchor="ctr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Jaiprakash U. (India)</a:t>
                      </a:r>
                    </a:p>
                    <a:p>
                      <a:pPr lvl="0">
                        <a:buNone/>
                      </a:pPr>
                      <a:r>
                        <a:rPr lang="en-US" sz="1000" dirty="0">
                          <a:effectLst/>
                        </a:rPr>
                        <a:t>Raghava M.(India)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Pavan D.(India)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Sagar S. (India)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Ravi Teja Y. (India)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Indu V. (India)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687062"/>
                  </a:ext>
                </a:extLst>
              </a:tr>
              <a:tr h="372505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QA Lead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pt-BR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554721"/>
                  </a:ext>
                </a:extLst>
              </a:tr>
              <a:tr h="511539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Team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QA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02914"/>
                  </a:ext>
                </a:extLst>
              </a:tr>
              <a:tr h="198604"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ART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System Architect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>
                        <a:effectLst/>
                      </a:endParaRPr>
                    </a:p>
                  </a:txBody>
                  <a:tcPr marL="21648" marR="21648" marT="10824" marB="10824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3072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latinLnBrk="0"/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br>
                        <a:rPr lang="en-US" sz="1000">
                          <a:effectLst/>
                        </a:rPr>
                      </a:br>
                      <a:endParaRPr lang="en-US" sz="1000">
                        <a:effectLst/>
                      </a:endParaRP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>
                          <a:effectLst/>
                        </a:rPr>
                        <a:t>2-On/ 3-Off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effectLst/>
                          <a:latin typeface="Calibri"/>
                        </a:rPr>
                        <a:t>2-On/ 2-Off</a:t>
                      </a:r>
                      <a:endParaRPr lang="en-US" dirty="0"/>
                    </a:p>
                  </a:txBody>
                  <a:tcPr marL="21648" marR="21648" marT="10824" marB="10824" anchor="ctr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Calibri"/>
                        </a:rPr>
                        <a:t>1-On/ 3-Off</a:t>
                      </a:r>
                      <a:endParaRPr lang="en-US"/>
                    </a:p>
                  </a:txBody>
                  <a:tcPr marL="21648" marR="21648" marT="10824" marB="10824" anchor="ctr">
                    <a:lnL w="12700">
                      <a:solidFill>
                        <a:srgbClr val="D1D1D1"/>
                      </a:solidFill>
                    </a:lnL>
                    <a:lnR w="12700">
                      <a:solidFill>
                        <a:srgbClr val="D1D1D1"/>
                      </a:solidFill>
                    </a:lnR>
                    <a:lnT w="12700">
                      <a:solidFill>
                        <a:srgbClr val="D1D1D1"/>
                      </a:solidFill>
                    </a:lnT>
                    <a:lnB w="12700">
                      <a:solidFill>
                        <a:srgbClr val="D1D1D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</a:rPr>
                        <a:t>6-Off</a:t>
                      </a:r>
                    </a:p>
                  </a:txBody>
                  <a:tcPr marL="21648" marR="21648" marT="10824" marB="10824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46632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73BF501-EC5A-4E73-85AC-B079D96691FD}"/>
              </a:ext>
            </a:extLst>
          </p:cNvPr>
          <p:cNvGraphicFramePr>
            <a:graphicFrameLocks/>
          </p:cNvGraphicFramePr>
          <p:nvPr/>
        </p:nvGraphicFramePr>
        <p:xfrm>
          <a:off x="838200" y="3762837"/>
          <a:ext cx="2595562" cy="880547"/>
        </p:xfrm>
        <a:graphic>
          <a:graphicData uri="http://schemas.openxmlformats.org/drawingml/2006/table">
            <a:tbl>
              <a:tblPr/>
              <a:tblGrid>
                <a:gridCol w="1619250">
                  <a:extLst>
                    <a:ext uri="{9D8B030D-6E8A-4147-A177-3AD203B41FA5}">
                      <a16:colId xmlns:a16="http://schemas.microsoft.com/office/drawing/2014/main" val="6783792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3981851889"/>
                    </a:ext>
                  </a:extLst>
                </a:gridCol>
              </a:tblGrid>
              <a:tr h="322813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Head Count</a:t>
                      </a:r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44107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Velocity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456950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Productivity Factor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%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56953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DE9D6872-65ED-47DC-A89C-EE2B51DC51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8382780"/>
              </p:ext>
            </p:extLst>
          </p:nvPr>
        </p:nvGraphicFramePr>
        <p:xfrm>
          <a:off x="838201" y="4974466"/>
          <a:ext cx="2595562" cy="880547"/>
        </p:xfrm>
        <a:graphic>
          <a:graphicData uri="http://schemas.openxmlformats.org/drawingml/2006/table">
            <a:tbl>
              <a:tblPr/>
              <a:tblGrid>
                <a:gridCol w="1642687">
                  <a:extLst>
                    <a:ext uri="{9D8B030D-6E8A-4147-A177-3AD203B41FA5}">
                      <a16:colId xmlns:a16="http://schemas.microsoft.com/office/drawing/2014/main" val="678379218"/>
                    </a:ext>
                  </a:extLst>
                </a:gridCol>
                <a:gridCol w="952875">
                  <a:extLst>
                    <a:ext uri="{9D8B030D-6E8A-4147-A177-3AD203B41FA5}">
                      <a16:colId xmlns:a16="http://schemas.microsoft.com/office/drawing/2014/main" val="3981851889"/>
                    </a:ext>
                  </a:extLst>
                </a:gridCol>
              </a:tblGrid>
              <a:tr h="322813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Head Count</a:t>
                      </a:r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 dirty="0">
                          <a:effectLst/>
                        </a:rPr>
                        <a:t>6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44107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Velocity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endParaRPr lang="en-US" sz="1300">
                        <a:effectLst/>
                      </a:endParaRP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456950"/>
                  </a:ext>
                </a:extLst>
              </a:tr>
              <a:tr h="278867">
                <a:tc>
                  <a:txBody>
                    <a:bodyPr/>
                    <a:lstStyle/>
                    <a:p>
                      <a:pPr latinLnBrk="0"/>
                      <a:r>
                        <a:rPr lang="en-US" sz="1300">
                          <a:effectLst/>
                        </a:rPr>
                        <a:t>Productivity Factor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300" dirty="0">
                          <a:effectLst/>
                        </a:rPr>
                        <a:t>%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6569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91D9184-5416-4620-AA0C-B8C9440AFEE0}"/>
              </a:ext>
            </a:extLst>
          </p:cNvPr>
          <p:cNvSpPr txBox="1"/>
          <p:nvPr/>
        </p:nvSpPr>
        <p:spPr>
          <a:xfrm>
            <a:off x="759296" y="3455168"/>
            <a:ext cx="25309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Platform/DevOps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AACB5-E7E0-433B-B02E-C0914F630EF4}"/>
              </a:ext>
            </a:extLst>
          </p:cNvPr>
          <p:cNvSpPr txBox="1"/>
          <p:nvPr/>
        </p:nvSpPr>
        <p:spPr>
          <a:xfrm>
            <a:off x="759297" y="4650750"/>
            <a:ext cx="2643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Feature Engineering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27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D52B-BCA0-4BA4-971E-D67A51113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60114"/>
            <a:ext cx="10515600" cy="105034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PI9 Objectives – AI Platform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7744E8-E3EE-41A9-99C0-A14C53D0D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498391"/>
              </p:ext>
            </p:extLst>
          </p:nvPr>
        </p:nvGraphicFramePr>
        <p:xfrm>
          <a:off x="523875" y="930275"/>
          <a:ext cx="10515600" cy="548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6E47D4-E355-459D-A0B5-257F09FD376D}"/>
              </a:ext>
            </a:extLst>
          </p:cNvPr>
          <p:cNvSpPr txBox="1"/>
          <p:nvPr/>
        </p:nvSpPr>
        <p:spPr>
          <a:xfrm>
            <a:off x="1007986" y="2246446"/>
            <a:ext cx="111891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In Progress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AAD2B-5CB6-4ACD-8251-7CA0FA1852E1}"/>
              </a:ext>
            </a:extLst>
          </p:cNvPr>
          <p:cNvSpPr txBox="1"/>
          <p:nvPr/>
        </p:nvSpPr>
        <p:spPr>
          <a:xfrm>
            <a:off x="1007986" y="4844034"/>
            <a:ext cx="120967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5DADC-2ED9-4405-BC12-83920F766B77}"/>
              </a:ext>
            </a:extLst>
          </p:cNvPr>
          <p:cNvSpPr txBox="1"/>
          <p:nvPr/>
        </p:nvSpPr>
        <p:spPr>
          <a:xfrm>
            <a:off x="523875" y="1366770"/>
            <a:ext cx="1118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Progress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F7865-8672-42F7-8350-44B5E1692F82}"/>
              </a:ext>
            </a:extLst>
          </p:cNvPr>
          <p:cNvSpPr txBox="1"/>
          <p:nvPr/>
        </p:nvSpPr>
        <p:spPr>
          <a:xfrm>
            <a:off x="1194132" y="3084682"/>
            <a:ext cx="111891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B7949-AB01-48DF-81C8-D693EFA6248C}"/>
              </a:ext>
            </a:extLst>
          </p:cNvPr>
          <p:cNvSpPr txBox="1"/>
          <p:nvPr/>
        </p:nvSpPr>
        <p:spPr>
          <a:xfrm>
            <a:off x="1209762" y="3970473"/>
            <a:ext cx="111891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dirty="0"/>
              <a:t>Not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F1E78-B2A5-4C88-B0FF-0E568DBDDA7F}"/>
              </a:ext>
            </a:extLst>
          </p:cNvPr>
          <p:cNvSpPr txBox="1"/>
          <p:nvPr/>
        </p:nvSpPr>
        <p:spPr>
          <a:xfrm>
            <a:off x="523875" y="5714195"/>
            <a:ext cx="120967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31412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F99A9E-1D32-40BB-B8ED-BA8469F717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F99A9E-1D32-40BB-B8ED-BA8469F717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64C03-9EC0-4B7E-8FE4-24DBF62E63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66A99B-5D31-B248-B1FF-A9B0DDF8E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1FC9-049D-9F44-98B9-9EBAF070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10 OKRs – AI/ML Platform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8DB55-3700-22A7-7508-0A23DAF9BBA5}"/>
              </a:ext>
            </a:extLst>
          </p:cNvPr>
          <p:cNvSpPr txBox="1"/>
          <p:nvPr/>
        </p:nvSpPr>
        <p:spPr>
          <a:xfrm>
            <a:off x="503999" y="786382"/>
            <a:ext cx="1102897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cs typeface="Calibri"/>
              </a:rPr>
              <a:t>R3 Model Upgrade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cs typeface="Calibri"/>
              </a:rPr>
              <a:t>  O</a:t>
            </a:r>
            <a:r>
              <a:rPr lang="en-IN" dirty="0">
                <a:latin typeface="Calibri"/>
                <a:cs typeface="Calibri"/>
              </a:rPr>
              <a:t>: Add new features and other script changes to support of porting R3 model to Scala/CAT framework</a:t>
            </a:r>
            <a:endParaRPr lang="en-IN" dirty="0">
              <a:latin typeface="Montserrat"/>
              <a:cs typeface="Calibri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cs typeface="Calibri"/>
              </a:rPr>
              <a:t>    KR</a:t>
            </a:r>
            <a:r>
              <a:rPr lang="en-IN" dirty="0">
                <a:latin typeface="Calibri"/>
                <a:cs typeface="Calibri"/>
              </a:rPr>
              <a:t>: Develop and test the R3 Strategic Assignment model code inline with existing CAT Spark code [P0]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cs typeface="Calibri"/>
              </a:rPr>
              <a:t>  Risks and Dependencies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cs typeface="Calibri"/>
              </a:rPr>
              <a:t>   BU</a:t>
            </a:r>
            <a:r>
              <a:rPr lang="en-IN" dirty="0">
                <a:latin typeface="Calibri"/>
                <a:cs typeface="Calibri"/>
              </a:rPr>
              <a:t>: Getting the requirements defined from the AI Solutions team</a:t>
            </a:r>
          </a:p>
          <a:p>
            <a:pPr marL="174625" indent="-174625">
              <a:tabLst>
                <a:tab pos="271463" algn="l"/>
                <a:tab pos="533400" algn="l"/>
              </a:tabLst>
            </a:pPr>
            <a:endParaRPr lang="en-IN" dirty="0">
              <a:latin typeface="Calibri"/>
              <a:ea typeface="+mn-lt"/>
              <a:cs typeface="Calibri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COB TPL Subrogation – Accent/AWS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O</a:t>
            </a:r>
            <a:r>
              <a:rPr lang="en-IN" dirty="0">
                <a:latin typeface="Calibri"/>
                <a:ea typeface="+mn-lt"/>
                <a:cs typeface="Calibri"/>
              </a:rPr>
              <a:t>: HMS COB Subrogation (AWS) deploy model and set up prod pipeline (first time AWS end-to-end deployment) </a:t>
            </a:r>
            <a:endParaRPr lang="en-US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 KR1</a:t>
            </a:r>
            <a:r>
              <a:rPr lang="en-IN" dirty="0">
                <a:latin typeface="Calibri"/>
                <a:ea typeface="+mn-lt"/>
                <a:cs typeface="Calibri"/>
              </a:rPr>
              <a:t>: Develop, test and deploy the features required by the model [P0]</a:t>
            </a:r>
            <a:endParaRPr lang="en-US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 KR2</a:t>
            </a:r>
            <a:r>
              <a:rPr lang="en-IN" dirty="0">
                <a:latin typeface="Calibri"/>
                <a:ea typeface="+mn-lt"/>
                <a:cs typeface="Calibri"/>
              </a:rPr>
              <a:t>: Create data and model pipelines to generate features and scores [P0]</a:t>
            </a: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 KR2</a:t>
            </a:r>
            <a:r>
              <a:rPr lang="en-IN" dirty="0">
                <a:latin typeface="Calibri"/>
                <a:ea typeface="+mn-lt"/>
                <a:cs typeface="Calibri"/>
              </a:rPr>
              <a:t>: Make scores/predictions available for consumption in s3 [P0]</a:t>
            </a:r>
            <a:endParaRPr lang="en-US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Risks and Dependencies</a:t>
            </a:r>
            <a:endParaRPr lang="en-US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 BU1</a:t>
            </a:r>
            <a:r>
              <a:rPr lang="en-IN" dirty="0">
                <a:latin typeface="Calibri"/>
                <a:ea typeface="+mn-lt"/>
                <a:cs typeface="Calibri"/>
              </a:rPr>
              <a:t>: AI Solutions need to share features and model information</a:t>
            </a: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 BU2</a:t>
            </a:r>
            <a:r>
              <a:rPr lang="en-IN" dirty="0">
                <a:latin typeface="Calibri"/>
                <a:ea typeface="+mn-lt"/>
                <a:cs typeface="Calibri"/>
              </a:rPr>
              <a:t>: RCA COB R&amp;D team coordination for integrating scores pipeline with COB application</a:t>
            </a:r>
          </a:p>
          <a:p>
            <a:pPr marL="174625" indent="-174625">
              <a:tabLst>
                <a:tab pos="271463" algn="l"/>
                <a:tab pos="533400" algn="l"/>
              </a:tabLst>
            </a:pPr>
            <a:endParaRPr lang="en-IN" dirty="0">
              <a:latin typeface="Calibri"/>
              <a:ea typeface="+mn-lt"/>
              <a:cs typeface="Calibri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CCV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O</a:t>
            </a:r>
            <a:r>
              <a:rPr lang="en-IN" dirty="0">
                <a:latin typeface="Calibri"/>
                <a:ea typeface="+mn-lt"/>
                <a:cs typeface="Calibri"/>
              </a:rPr>
              <a:t>: Develop new features for both DCS SQL and Spark versions</a:t>
            </a:r>
            <a:endParaRPr lang="en-US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KR</a:t>
            </a:r>
            <a:r>
              <a:rPr lang="en-IN" dirty="0">
                <a:latin typeface="Calibri"/>
                <a:ea typeface="+mn-lt"/>
                <a:cs typeface="Calibri"/>
              </a:rPr>
              <a:t>: Develop, test and deploy new features as per AI Solutions requirements [P0]</a:t>
            </a:r>
            <a:endParaRPr lang="en-US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Risks and Dependencies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271463" algn="l"/>
                <a:tab pos="533400" algn="l"/>
              </a:tabLst>
            </a:pPr>
            <a:r>
              <a:rPr lang="en-IN" b="1" dirty="0">
                <a:latin typeface="Calibri"/>
                <a:ea typeface="+mn-lt"/>
                <a:cs typeface="Calibri"/>
              </a:rPr>
              <a:t>      BU</a:t>
            </a:r>
            <a:r>
              <a:rPr lang="en-IN" dirty="0">
                <a:latin typeface="Calibri"/>
                <a:ea typeface="+mn-lt"/>
                <a:cs typeface="Calibri"/>
              </a:rPr>
              <a:t>: Getting the requirements defined from the AI Solutions team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17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F99A9E-1D32-40BB-B8ED-BA8469F717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F99A9E-1D32-40BB-B8ED-BA8469F717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64C03-9EC0-4B7E-8FE4-24DBF62E63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66A99B-5D31-B248-B1FF-A9B0DDF8E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1FC9-049D-9F44-98B9-9EBAF070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10 OKRs – AI/ML Platform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8DB55-3700-22A7-7508-0A23DAF9BBA5}"/>
              </a:ext>
            </a:extLst>
          </p:cNvPr>
          <p:cNvSpPr txBox="1"/>
          <p:nvPr/>
        </p:nvSpPr>
        <p:spPr>
          <a:xfrm>
            <a:off x="503999" y="786382"/>
            <a:ext cx="11028975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4625" indent="-174625">
              <a:tabLst>
                <a:tab pos="174625" algn="l"/>
                <a:tab pos="358775" algn="l"/>
              </a:tabLst>
            </a:pPr>
            <a:endParaRPr lang="en-IN" sz="2000" b="1" dirty="0">
              <a:latin typeface="Calibri"/>
              <a:cs typeface="Calibri"/>
            </a:endParaRP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sz="2000" b="1" dirty="0">
                <a:effectLst/>
                <a:latin typeface="Calibri"/>
                <a:ea typeface="Calibri" panose="020F0502020204030204" pitchFamily="34" charset="0"/>
                <a:cs typeface="Calibri"/>
              </a:rPr>
              <a:t>FWA</a:t>
            </a:r>
            <a:r>
              <a:rPr lang="en-IN" sz="2000" dirty="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(Stretch)</a:t>
            </a: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	</a:t>
            </a:r>
            <a:r>
              <a:rPr lang="en-IN" sz="1800" b="1" dirty="0">
                <a:effectLst/>
                <a:latin typeface="Calibri"/>
                <a:ea typeface="Calibri" panose="020F0502020204030204" pitchFamily="34" charset="0"/>
                <a:cs typeface="Calibri"/>
              </a:rPr>
              <a:t>O</a:t>
            </a: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: Develop features and Deploy FWA-M to production</a:t>
            </a: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b="1" dirty="0">
                <a:latin typeface="Calibri"/>
                <a:ea typeface="Calibri" panose="020F0502020204030204" pitchFamily="34" charset="0"/>
                <a:cs typeface="Calibri"/>
              </a:rPr>
              <a:t>       KR1</a:t>
            </a: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: Understand the requirements from Data Scientist and design the workflow [P0]</a:t>
            </a: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b="1" dirty="0">
                <a:latin typeface="Calibri"/>
                <a:ea typeface="Calibri" panose="020F0502020204030204" pitchFamily="34" charset="0"/>
                <a:cs typeface="Calibri"/>
              </a:rPr>
              <a:t>       KR2</a:t>
            </a: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: Develop, test and </a:t>
            </a:r>
            <a:r>
              <a:rPr lang="en-IN" dirty="0">
                <a:latin typeface="Calibri"/>
                <a:ea typeface="Calibri" panose="020F0502020204030204" pitchFamily="34" charset="0"/>
                <a:cs typeface="Calibri"/>
              </a:rPr>
              <a:t>deploy features to Production [P0]</a:t>
            </a:r>
            <a:endParaRPr lang="en-IN" sz="1800" dirty="0"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sz="1800" b="1" dirty="0">
                <a:effectLst/>
                <a:latin typeface="Calibri"/>
                <a:ea typeface="Calibri" panose="020F0502020204030204" pitchFamily="34" charset="0"/>
                <a:cs typeface="Calibri"/>
              </a:rPr>
              <a:t>	Risks and Dependencies</a:t>
            </a:r>
            <a:endParaRPr lang="en-IN" sz="1800" dirty="0"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b="1" dirty="0">
                <a:latin typeface="Calibri"/>
                <a:ea typeface="Calibri" panose="020F0502020204030204" pitchFamily="34" charset="0"/>
                <a:cs typeface="Calibri"/>
              </a:rPr>
              <a:t>       BU1</a:t>
            </a: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: Getting sample data from DataOps Team</a:t>
            </a: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b="1" dirty="0">
                <a:latin typeface="Calibri"/>
                <a:ea typeface="Calibri" panose="020F0502020204030204" pitchFamily="34" charset="0"/>
                <a:cs typeface="Calibri"/>
              </a:rPr>
              <a:t>       BU2</a:t>
            </a:r>
            <a:r>
              <a:rPr lang="en-IN" sz="1800" dirty="0">
                <a:effectLst/>
                <a:latin typeface="Calibri"/>
                <a:ea typeface="Calibri" panose="020F0502020204030204" pitchFamily="34" charset="0"/>
                <a:cs typeface="Calibri"/>
              </a:rPr>
              <a:t>: Getting the requirements defined from the AI Solutions team</a:t>
            </a:r>
            <a:endParaRPr lang="en-IN" dirty="0">
              <a:ea typeface="+mn-lt"/>
              <a:cs typeface="+mn-lt"/>
            </a:endParaRPr>
          </a:p>
          <a:p>
            <a:pPr marL="174625" indent="-174625">
              <a:tabLst>
                <a:tab pos="174625" algn="l"/>
                <a:tab pos="358775" algn="l"/>
              </a:tabLst>
            </a:pPr>
            <a:endParaRPr lang="en-IN" dirty="0">
              <a:latin typeface="Calibri"/>
              <a:cs typeface="Calibri"/>
            </a:endParaRP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b="1" dirty="0">
                <a:latin typeface="Calibri"/>
                <a:cs typeface="Calibri"/>
              </a:rPr>
              <a:t>RCA</a:t>
            </a:r>
            <a:r>
              <a:rPr lang="en-IN" b="1" dirty="0">
                <a:ea typeface="+mn-lt"/>
                <a:cs typeface="+mn-lt"/>
              </a:rPr>
              <a:t> </a:t>
            </a:r>
            <a:r>
              <a:rPr lang="en-IN" b="1" dirty="0">
                <a:latin typeface="Calibri"/>
                <a:cs typeface="Calibri"/>
              </a:rPr>
              <a:t>Duplicates </a:t>
            </a:r>
            <a:r>
              <a:rPr lang="en-IN" dirty="0">
                <a:latin typeface="Calibri"/>
                <a:cs typeface="Calibri"/>
              </a:rPr>
              <a:t>(Stretch)</a:t>
            </a:r>
          </a:p>
          <a:p>
            <a:pPr>
              <a:tabLst>
                <a:tab pos="174625" algn="l"/>
                <a:tab pos="358775" algn="l"/>
              </a:tabLst>
            </a:pPr>
            <a:r>
              <a:rPr lang="en-IN" dirty="0">
                <a:latin typeface="Calibri"/>
                <a:cs typeface="Calibri"/>
              </a:rPr>
              <a:t>    </a:t>
            </a:r>
            <a:r>
              <a:rPr lang="en-IN" b="1" dirty="0">
                <a:latin typeface="Calibri"/>
                <a:cs typeface="Calibri"/>
              </a:rPr>
              <a:t>O</a:t>
            </a:r>
            <a:r>
              <a:rPr lang="en-IN" dirty="0">
                <a:latin typeface="Calibri"/>
                <a:cs typeface="Calibri"/>
              </a:rPr>
              <a:t>: Migrate legacy SQL scripts to Spark using ARK CDF schema</a:t>
            </a:r>
          </a:p>
          <a:p>
            <a:pPr>
              <a:tabLst>
                <a:tab pos="174625" algn="l"/>
                <a:tab pos="358775" algn="l"/>
              </a:tabLst>
            </a:pPr>
            <a:r>
              <a:rPr lang="en-IN" dirty="0">
                <a:latin typeface="Calibri"/>
                <a:cs typeface="Calibri"/>
              </a:rPr>
              <a:t>       </a:t>
            </a:r>
            <a:r>
              <a:rPr lang="en-IN" b="1" dirty="0">
                <a:latin typeface="Calibri"/>
                <a:cs typeface="Calibri"/>
              </a:rPr>
              <a:t>KR1</a:t>
            </a:r>
            <a:r>
              <a:rPr lang="en-IN" dirty="0">
                <a:latin typeface="Calibri"/>
                <a:cs typeface="Calibri"/>
              </a:rPr>
              <a:t>: Understand the existing SQL scripts and get access to sample data in ARK CDF format [P0]</a:t>
            </a:r>
          </a:p>
          <a:p>
            <a:pPr>
              <a:tabLst>
                <a:tab pos="174625" algn="l"/>
                <a:tab pos="358775" algn="l"/>
              </a:tabLst>
            </a:pPr>
            <a:r>
              <a:rPr lang="en-IN" dirty="0">
                <a:latin typeface="Calibri"/>
                <a:cs typeface="Calibri"/>
              </a:rPr>
              <a:t>       </a:t>
            </a:r>
            <a:r>
              <a:rPr lang="en-IN" b="1" dirty="0">
                <a:latin typeface="Calibri"/>
                <a:cs typeface="Calibri"/>
              </a:rPr>
              <a:t>KR2</a:t>
            </a:r>
            <a:r>
              <a:rPr lang="en-IN" dirty="0">
                <a:latin typeface="Calibri"/>
                <a:cs typeface="Calibri"/>
              </a:rPr>
              <a:t>: Design flow, develop, test and deploy Spark code [P0]</a:t>
            </a:r>
          </a:p>
          <a:p>
            <a:pPr>
              <a:tabLst>
                <a:tab pos="174625" algn="l"/>
                <a:tab pos="358775" algn="l"/>
              </a:tabLst>
            </a:pPr>
            <a:r>
              <a:rPr lang="en-IN" b="1" dirty="0">
                <a:latin typeface="Calibri"/>
                <a:cs typeface="Calibri"/>
              </a:rPr>
              <a:t>    Risks and Dependencies </a:t>
            </a:r>
          </a:p>
          <a:p>
            <a:pPr marL="174625" indent="-174625">
              <a:tabLst>
                <a:tab pos="174625" algn="l"/>
                <a:tab pos="358775" algn="l"/>
              </a:tabLst>
            </a:pPr>
            <a:r>
              <a:rPr lang="en-IN" dirty="0">
                <a:latin typeface="Calibri"/>
                <a:cs typeface="Calibri"/>
              </a:rPr>
              <a:t>     </a:t>
            </a:r>
            <a:r>
              <a:rPr lang="en-IN" b="1" dirty="0">
                <a:latin typeface="Calibri"/>
                <a:cs typeface="Calibri"/>
              </a:rPr>
              <a:t>BU</a:t>
            </a:r>
            <a:r>
              <a:rPr lang="en-IN" dirty="0">
                <a:latin typeface="Calibri"/>
                <a:cs typeface="Calibri"/>
              </a:rPr>
              <a:t>: Getting ARK CDF sample data from DataOps</a:t>
            </a:r>
          </a:p>
        </p:txBody>
      </p:sp>
    </p:spTree>
    <p:extLst>
      <p:ext uri="{BB962C8B-B14F-4D97-AF65-F5344CB8AC3E}">
        <p14:creationId xmlns:p14="http://schemas.microsoft.com/office/powerpoint/2010/main" val="78029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84FFC-774F-25B3-A80A-6E5200B5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FC126-0FF7-CB56-627C-512B041FE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824"/>
            <a:ext cx="11277600" cy="4732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/>
          </a:p>
          <a:p>
            <a:pPr marL="283845" lvl="1" indent="0">
              <a:buNone/>
            </a:pPr>
            <a:endParaRPr lang="en-US" sz="11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3278D3-2CB0-287B-FF68-B91C478B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3"/>
            <a:ext cx="11274552" cy="47076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PI 10 OKRs – AI/ML Platform &amp; DevOps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6E47D-CE6B-DBED-BC92-1F5D3D15FD44}"/>
              </a:ext>
            </a:extLst>
          </p:cNvPr>
          <p:cNvSpPr txBox="1"/>
          <p:nvPr/>
        </p:nvSpPr>
        <p:spPr>
          <a:xfrm>
            <a:off x="452221" y="824562"/>
            <a:ext cx="10718222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400" b="1" dirty="0">
                <a:latin typeface="Calibri"/>
                <a:cs typeface="Calibri"/>
              </a:rPr>
              <a:t>Containerization &amp; Cloud Enabled Services</a:t>
            </a:r>
            <a:endParaRPr lang="en-IN" sz="1400" dirty="0">
              <a:ea typeface="+mn-lt"/>
              <a:cs typeface="Calibri"/>
            </a:endParaRPr>
          </a:p>
          <a:p>
            <a:endParaRPr lang="en-IN" sz="1600" dirty="0">
              <a:ea typeface="+mn-lt"/>
              <a:cs typeface="+mn-lt"/>
            </a:endParaRPr>
          </a:p>
          <a:p>
            <a:r>
              <a:rPr lang="en-IN" sz="1600" b="1" dirty="0">
                <a:latin typeface="Calibri"/>
                <a:cs typeface="Calibri"/>
              </a:rPr>
              <a:t>O</a:t>
            </a:r>
            <a:r>
              <a:rPr lang="en-IN" sz="1600" dirty="0">
                <a:latin typeface="Calibri"/>
                <a:cs typeface="Calibri"/>
              </a:rPr>
              <a:t>: </a:t>
            </a:r>
            <a:r>
              <a:rPr lang="en-IN" sz="1600" b="1" dirty="0">
                <a:latin typeface="Calibri"/>
                <a:cs typeface="Calibri"/>
              </a:rPr>
              <a:t>Set up EKS on AWS to support AI Solutions and AI ProdOps applications</a:t>
            </a:r>
          </a:p>
          <a:p>
            <a:r>
              <a:rPr lang="en-IN" sz="1400" b="1" dirty="0">
                <a:latin typeface="Calibri"/>
                <a:cs typeface="Calibri"/>
              </a:rPr>
              <a:t>   KR1</a:t>
            </a:r>
            <a:r>
              <a:rPr lang="en-IN" sz="1400" dirty="0">
                <a:latin typeface="Calibri"/>
                <a:cs typeface="Calibri"/>
              </a:rPr>
              <a:t>: Set up environment for </a:t>
            </a:r>
            <a:r>
              <a:rPr lang="en-IN" sz="1400" dirty="0" err="1">
                <a:latin typeface="Calibri"/>
                <a:cs typeface="Calibri"/>
              </a:rPr>
              <a:t>KubeFlow</a:t>
            </a:r>
            <a:r>
              <a:rPr lang="en-IN" sz="1400" dirty="0">
                <a:latin typeface="Calibri"/>
                <a:cs typeface="Calibri"/>
              </a:rPr>
              <a:t> on EKS [P0]</a:t>
            </a:r>
          </a:p>
          <a:p>
            <a:r>
              <a:rPr lang="en-IN" sz="1400" b="1" dirty="0">
                <a:latin typeface="Calibri"/>
                <a:cs typeface="Calibri"/>
              </a:rPr>
              <a:t>   KR2: </a:t>
            </a:r>
            <a:r>
              <a:rPr lang="en-IN" sz="1400" dirty="0">
                <a:latin typeface="Calibri"/>
                <a:cs typeface="Calibri"/>
              </a:rPr>
              <a:t>Set up </a:t>
            </a:r>
            <a:r>
              <a:rPr lang="en-IN" sz="1400" dirty="0" err="1">
                <a:latin typeface="Calibri"/>
                <a:cs typeface="Calibri"/>
              </a:rPr>
              <a:t>AirFlow</a:t>
            </a:r>
            <a:r>
              <a:rPr lang="en-IN" sz="1400" dirty="0">
                <a:latin typeface="Calibri"/>
                <a:cs typeface="Calibri"/>
              </a:rPr>
              <a:t> on KF for AI ProdOps to evaluate its ability to seamlessly manage models on prem and on cloud [P0]</a:t>
            </a:r>
          </a:p>
          <a:p>
            <a:r>
              <a:rPr lang="en-IN" sz="1400" b="1" dirty="0">
                <a:latin typeface="Calibri"/>
                <a:cs typeface="Calibri"/>
              </a:rPr>
              <a:t>   KR3: </a:t>
            </a:r>
            <a:r>
              <a:rPr lang="en-IN" sz="1400" dirty="0">
                <a:latin typeface="Calibri"/>
                <a:cs typeface="Calibri"/>
              </a:rPr>
              <a:t>Set up </a:t>
            </a:r>
            <a:r>
              <a:rPr lang="en-IN" sz="1400" dirty="0" err="1">
                <a:latin typeface="Calibri"/>
                <a:cs typeface="Calibri"/>
              </a:rPr>
              <a:t>OpenDataHub</a:t>
            </a:r>
            <a:r>
              <a:rPr lang="en-IN" sz="1400" dirty="0">
                <a:latin typeface="Calibri"/>
                <a:cs typeface="Calibri"/>
              </a:rPr>
              <a:t> on KF to support Deep Learning, TensorFlow etc. model development environment for data scientists [P0]</a:t>
            </a:r>
            <a:endParaRPr lang="en-US" sz="1400" dirty="0">
              <a:ea typeface="+mn-lt"/>
              <a:cs typeface="+mn-lt"/>
            </a:endParaRPr>
          </a:p>
          <a:p>
            <a:r>
              <a:rPr lang="en-IN" sz="1400" dirty="0">
                <a:latin typeface="Calibri"/>
                <a:cs typeface="Calibri"/>
              </a:rPr>
              <a:t> </a:t>
            </a:r>
            <a:r>
              <a:rPr lang="en-IN" sz="1400" b="1" dirty="0">
                <a:latin typeface="Calibri"/>
                <a:cs typeface="Calibri"/>
              </a:rPr>
              <a:t>Risks and Dependencies</a:t>
            </a:r>
            <a:r>
              <a:rPr lang="en-IN" sz="1400" dirty="0">
                <a:latin typeface="Calibri"/>
                <a:cs typeface="Calibri"/>
              </a:rPr>
              <a:t> </a:t>
            </a:r>
            <a:endParaRPr lang="en-IN" sz="1400" dirty="0">
              <a:ea typeface="+mn-lt"/>
              <a:cs typeface="+mn-lt"/>
            </a:endParaRPr>
          </a:p>
          <a:p>
            <a:r>
              <a:rPr lang="en-IN" sz="1400" b="1" dirty="0">
                <a:latin typeface="Calibri"/>
                <a:cs typeface="Calibri"/>
              </a:rPr>
              <a:t>   Infra/DICE/AWS</a:t>
            </a:r>
            <a:r>
              <a:rPr lang="en-IN" sz="1400" dirty="0">
                <a:latin typeface="Calibri"/>
                <a:cs typeface="Calibri"/>
              </a:rPr>
              <a:t>: Coordinate on architecture and implementation</a:t>
            </a:r>
            <a:endParaRPr lang="en-US" sz="1400" dirty="0">
              <a:ea typeface="+mn-lt"/>
              <a:cs typeface="Calibri"/>
            </a:endParaRPr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IN" sz="1600" b="1" dirty="0">
                <a:latin typeface="Calibri"/>
                <a:cs typeface="Calibri"/>
              </a:rPr>
              <a:t>O</a:t>
            </a:r>
            <a:r>
              <a:rPr lang="en-IN" sz="1600" dirty="0">
                <a:latin typeface="Calibri"/>
                <a:cs typeface="Calibri"/>
              </a:rPr>
              <a:t>: </a:t>
            </a:r>
            <a:r>
              <a:rPr lang="en-IN" sz="1600" b="1" dirty="0">
                <a:latin typeface="Calibri"/>
                <a:cs typeface="Calibri"/>
              </a:rPr>
              <a:t>Kafka cluster setup on AWS MSK (Amazon Managed Streaming for Apache Kafka)</a:t>
            </a:r>
          </a:p>
          <a:p>
            <a:r>
              <a:rPr lang="en-IN" sz="1400" b="1" dirty="0">
                <a:latin typeface="Calibri"/>
                <a:cs typeface="Calibri"/>
              </a:rPr>
              <a:t>   KR1</a:t>
            </a:r>
            <a:r>
              <a:rPr lang="en-IN" sz="1400" dirty="0">
                <a:latin typeface="Calibri"/>
                <a:cs typeface="Calibri"/>
              </a:rPr>
              <a:t>: Create an Amazon MSK cluster [P0]</a:t>
            </a:r>
          </a:p>
          <a:p>
            <a:r>
              <a:rPr lang="en-IN" sz="1400" dirty="0">
                <a:latin typeface="Calibri"/>
                <a:cs typeface="Calibri"/>
              </a:rPr>
              <a:t>  </a:t>
            </a:r>
            <a:r>
              <a:rPr lang="en-IN" sz="1400" b="1" dirty="0">
                <a:latin typeface="Calibri"/>
                <a:cs typeface="Calibri"/>
              </a:rPr>
              <a:t> KR2</a:t>
            </a:r>
            <a:r>
              <a:rPr lang="en-IN" sz="1400" dirty="0">
                <a:latin typeface="Calibri"/>
                <a:cs typeface="Calibri"/>
              </a:rPr>
              <a:t>: Configure MSK for at least one pipeline to evaluate feasibility for wider rollout [P0]</a:t>
            </a:r>
            <a:endParaRPr lang="en-US" sz="1400" dirty="0">
              <a:latin typeface="Calibri"/>
              <a:cs typeface="Calibri"/>
            </a:endParaRPr>
          </a:p>
          <a:p>
            <a:r>
              <a:rPr lang="en-IN" sz="1400" dirty="0">
                <a:latin typeface="Calibri"/>
                <a:cs typeface="Calibri"/>
              </a:rPr>
              <a:t> </a:t>
            </a:r>
            <a:r>
              <a:rPr lang="en-IN" sz="1400" b="1" dirty="0">
                <a:latin typeface="Calibri"/>
                <a:cs typeface="Calibri"/>
              </a:rPr>
              <a:t>Risks and Dependencies</a:t>
            </a:r>
            <a:r>
              <a:rPr lang="en-IN" sz="1400" dirty="0">
                <a:latin typeface="Calibri"/>
                <a:cs typeface="Calibri"/>
              </a:rPr>
              <a:t>:</a:t>
            </a:r>
            <a:r>
              <a:rPr lang="en-US" sz="1400" dirty="0">
                <a:latin typeface="Calibri"/>
                <a:cs typeface="Calibri"/>
              </a:rPr>
              <a:t> </a:t>
            </a:r>
            <a:endParaRPr lang="en-US" sz="1400" dirty="0">
              <a:ea typeface="+mn-lt"/>
              <a:cs typeface="+mn-lt"/>
            </a:endParaRPr>
          </a:p>
          <a:p>
            <a:r>
              <a:rPr lang="en-IN" sz="1400" b="1" dirty="0">
                <a:latin typeface="Calibri"/>
                <a:cs typeface="Calibri"/>
              </a:rPr>
              <a:t>   Infra/DICE/AWS</a:t>
            </a:r>
            <a:r>
              <a:rPr lang="en-IN" sz="1400" dirty="0">
                <a:latin typeface="Calibri"/>
                <a:cs typeface="Calibri"/>
              </a:rPr>
              <a:t>: Coordinate on architecture and implementation</a:t>
            </a:r>
          </a:p>
          <a:p>
            <a:r>
              <a:rPr lang="en-IN" sz="1400" b="1" dirty="0">
                <a:latin typeface="Calibri"/>
                <a:cs typeface="Calibri"/>
              </a:rPr>
              <a:t>   AI DataOps: </a:t>
            </a:r>
            <a:r>
              <a:rPr lang="en-IN" sz="1400" dirty="0">
                <a:latin typeface="Calibri"/>
                <a:cs typeface="Calibri"/>
              </a:rPr>
              <a:t>Getting the defined requirements from the AI DataOps team</a:t>
            </a:r>
            <a:endParaRPr lang="en-US" sz="1400" dirty="0">
              <a:ea typeface="+mn-lt"/>
              <a:cs typeface="Calibri"/>
            </a:endParaRPr>
          </a:p>
          <a:p>
            <a:endParaRPr lang="en-IN" sz="1400" dirty="0">
              <a:ea typeface="+mn-lt"/>
              <a:cs typeface="+mn-lt"/>
            </a:endParaRPr>
          </a:p>
          <a:p>
            <a:r>
              <a:rPr lang="en-IN" sz="1600" b="1" dirty="0">
                <a:latin typeface="Calibri"/>
                <a:cs typeface="Calibri"/>
              </a:rPr>
              <a:t>O: AI Containerized Solutions </a:t>
            </a:r>
            <a:endParaRPr lang="en-US" sz="1600" dirty="0">
              <a:ea typeface="+mn-lt"/>
              <a:cs typeface="Calibri"/>
            </a:endParaRPr>
          </a:p>
          <a:p>
            <a:r>
              <a:rPr lang="en-IN" sz="1400" b="1" dirty="0">
                <a:latin typeface="Calibri"/>
                <a:cs typeface="Calibri"/>
              </a:rPr>
              <a:t>  KR1: </a:t>
            </a:r>
            <a:r>
              <a:rPr lang="en-IN" sz="1400" dirty="0">
                <a:latin typeface="Calibri"/>
                <a:cs typeface="Calibri"/>
              </a:rPr>
              <a:t>Deploy Trino in Production    </a:t>
            </a:r>
            <a:endParaRPr lang="en-US" sz="1400" dirty="0">
              <a:ea typeface="+mn-lt"/>
              <a:cs typeface="Calibri"/>
            </a:endParaRPr>
          </a:p>
          <a:p>
            <a:r>
              <a:rPr lang="en-IN" sz="1400" b="1" dirty="0">
                <a:latin typeface="Calibri"/>
                <a:cs typeface="Calibri"/>
              </a:rPr>
              <a:t>  KR2: </a:t>
            </a:r>
            <a:r>
              <a:rPr lang="en-IN" sz="1400" dirty="0">
                <a:latin typeface="Calibri"/>
                <a:cs typeface="Calibri"/>
              </a:rPr>
              <a:t>Deploy Superset in Production           </a:t>
            </a:r>
            <a:endParaRPr lang="en-IN" sz="1400" dirty="0">
              <a:ea typeface="+mn-lt"/>
              <a:cs typeface="Calibri"/>
            </a:endParaRPr>
          </a:p>
          <a:p>
            <a:r>
              <a:rPr lang="en-IN" sz="1400" b="1" dirty="0">
                <a:latin typeface="Calibri"/>
                <a:cs typeface="Calibri"/>
              </a:rPr>
              <a:t>  KR3: </a:t>
            </a:r>
            <a:r>
              <a:rPr lang="en-IN" sz="1400" dirty="0">
                <a:latin typeface="Calibri"/>
                <a:cs typeface="Calibri"/>
              </a:rPr>
              <a:t>Promote Prometheus to Production on OpenShift  </a:t>
            </a:r>
            <a:endParaRPr lang="en-IN" sz="1400" dirty="0">
              <a:ea typeface="+mn-lt"/>
              <a:cs typeface="Calibri"/>
            </a:endParaRPr>
          </a:p>
          <a:p>
            <a:r>
              <a:rPr lang="en-IN" sz="1400" b="1" dirty="0">
                <a:latin typeface="Calibri"/>
                <a:cs typeface="Calibri"/>
              </a:rPr>
              <a:t>  KR4: </a:t>
            </a:r>
            <a:r>
              <a:rPr lang="en-IN" sz="1400" dirty="0">
                <a:latin typeface="Calibri"/>
                <a:cs typeface="Calibri"/>
              </a:rPr>
              <a:t>Promote Grafana 8 to Production on OpenShift        </a:t>
            </a:r>
            <a:endParaRPr lang="en-IN" sz="1400" dirty="0">
              <a:ea typeface="+mn-lt"/>
              <a:cs typeface="Calibri"/>
            </a:endParaRPr>
          </a:p>
          <a:p>
            <a:r>
              <a:rPr lang="en-IN" sz="1400" b="1" dirty="0">
                <a:latin typeface="Calibri"/>
                <a:cs typeface="Calibri"/>
              </a:rPr>
              <a:t>  KR5: </a:t>
            </a:r>
            <a:r>
              <a:rPr lang="en-IN" sz="1400" dirty="0">
                <a:latin typeface="Calibri"/>
                <a:cs typeface="Calibri"/>
              </a:rPr>
              <a:t>Evaluate/POC JupyterHub on OpenShift AI Cloud Enabled Services  </a:t>
            </a:r>
            <a:endParaRPr lang="en-IN" sz="1400" dirty="0">
              <a:ea typeface="+mn-lt"/>
              <a:cs typeface="Calibri"/>
            </a:endParaRPr>
          </a:p>
          <a:p>
            <a:r>
              <a:rPr lang="en-IN" sz="1400" b="1" dirty="0">
                <a:latin typeface="Calibri"/>
                <a:cs typeface="Calibri"/>
              </a:rPr>
              <a:t>Risks and Dependencies</a:t>
            </a:r>
            <a:r>
              <a:rPr lang="en-IN" sz="1400" dirty="0">
                <a:latin typeface="Calibri"/>
                <a:cs typeface="Calibri"/>
              </a:rPr>
              <a:t> </a:t>
            </a:r>
            <a:endParaRPr lang="en-US" sz="1400" dirty="0">
              <a:ea typeface="+mn-lt"/>
              <a:cs typeface="+mn-lt"/>
            </a:endParaRPr>
          </a:p>
          <a:p>
            <a:r>
              <a:rPr lang="en-IN" sz="1400" dirty="0">
                <a:latin typeface="Calibri"/>
                <a:cs typeface="Calibri"/>
              </a:rPr>
              <a:t>  </a:t>
            </a:r>
            <a:r>
              <a:rPr lang="en-IN" sz="1400" b="1" dirty="0">
                <a:latin typeface="Calibri"/>
                <a:cs typeface="Calibri"/>
              </a:rPr>
              <a:t>Infra/DICE/AWS:  </a:t>
            </a:r>
            <a:r>
              <a:rPr lang="en-IN" sz="1400" dirty="0">
                <a:latin typeface="Calibri"/>
                <a:cs typeface="Calibri"/>
              </a:rPr>
              <a:t> Coordinate on architecture and implementation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681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84FFC-774F-25B3-A80A-6E5200B5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FC126-0FF7-CB56-627C-512B041FE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824"/>
            <a:ext cx="11277600" cy="4732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/>
          </a:p>
          <a:p>
            <a:pPr marL="283845" lvl="1" indent="0">
              <a:buNone/>
            </a:pPr>
            <a:endParaRPr lang="en-US" sz="11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3278D3-2CB0-287B-FF68-B91C478B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3"/>
            <a:ext cx="11274552" cy="47076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PI 10 OKRs – AI/ML Platform &amp; DevOps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6E47D-CE6B-DBED-BC92-1F5D3D15FD44}"/>
              </a:ext>
            </a:extLst>
          </p:cNvPr>
          <p:cNvSpPr txBox="1"/>
          <p:nvPr/>
        </p:nvSpPr>
        <p:spPr>
          <a:xfrm>
            <a:off x="456190" y="661483"/>
            <a:ext cx="10718222" cy="58015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IN" sz="1100" dirty="0">
              <a:latin typeface="Calibri"/>
              <a:cs typeface="Calibri"/>
            </a:endParaRPr>
          </a:p>
          <a:p>
            <a:r>
              <a:rPr lang="en-IN" sz="1200" b="1" dirty="0">
                <a:latin typeface="Calibri"/>
                <a:cs typeface="Calibri"/>
              </a:rPr>
              <a:t>AI Platform Support and Technology Enhancements</a:t>
            </a:r>
            <a:endParaRPr lang="en-IN" sz="1200" dirty="0"/>
          </a:p>
          <a:p>
            <a:r>
              <a:rPr lang="en-IN" sz="1200" b="1" dirty="0">
                <a:latin typeface="Calibri"/>
                <a:cs typeface="Calibri"/>
              </a:rPr>
              <a:t>O:  </a:t>
            </a:r>
            <a:r>
              <a:rPr lang="en-IN" sz="1200" b="1" dirty="0" err="1">
                <a:latin typeface="Calibri"/>
                <a:cs typeface="Calibri"/>
              </a:rPr>
              <a:t>Kakfa</a:t>
            </a:r>
            <a:r>
              <a:rPr lang="en-IN" sz="1200" b="1" dirty="0">
                <a:latin typeface="Calibri"/>
                <a:cs typeface="Calibri"/>
              </a:rPr>
              <a:t> /Lenses Upgrade to the latest Version on both CDP Non prod and Prod Environments</a:t>
            </a:r>
          </a:p>
          <a:p>
            <a:r>
              <a:rPr lang="en-IN" sz="1200" b="1" dirty="0">
                <a:latin typeface="Calibri"/>
                <a:cs typeface="Calibri"/>
              </a:rPr>
              <a:t>   KR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Work with vendor and Data Ops team for upgrading the Kafka /lenses on both environments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Risks and Dependencies</a:t>
            </a:r>
            <a:r>
              <a:rPr lang="en-IN" sz="1200" dirty="0">
                <a:latin typeface="Calibri"/>
                <a:cs typeface="Calibri"/>
              </a:rPr>
              <a:t> 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BU</a:t>
            </a:r>
            <a:r>
              <a:rPr lang="en-IN" sz="1200" dirty="0">
                <a:latin typeface="Calibri"/>
                <a:cs typeface="Calibri"/>
              </a:rPr>
              <a:t>: Getting Ready with all details from the Data Ops team for tools availability </a:t>
            </a:r>
            <a:endParaRPr lang="en-IN" sz="1200" dirty="0">
              <a:latin typeface="Calibri"/>
              <a:ea typeface="+mn-lt"/>
              <a:cs typeface="Calibri"/>
            </a:endParaRPr>
          </a:p>
          <a:p>
            <a:endParaRPr lang="en-IN" sz="1200" dirty="0">
              <a:latin typeface="Calibri"/>
              <a:cs typeface="Calibri"/>
            </a:endParaRPr>
          </a:p>
          <a:p>
            <a:r>
              <a:rPr lang="en-IN" sz="1200" b="1" dirty="0">
                <a:latin typeface="Calibri"/>
                <a:cs typeface="Calibri"/>
              </a:rPr>
              <a:t>O:  OvalEdge (data catalogue) upgrades and enhancements</a:t>
            </a:r>
            <a:endParaRPr lang="en-IN" sz="1200" b="1" dirty="0">
              <a:latin typeface="Calibri"/>
              <a:ea typeface="+mn-lt"/>
              <a:cs typeface="Calibri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KR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Work with vendor and Data Ops team for upgrading the OvalEdge Application on both environments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Risks and Dependencies</a:t>
            </a:r>
            <a:r>
              <a:rPr lang="en-IN" sz="1200" dirty="0">
                <a:latin typeface="Calibri"/>
                <a:cs typeface="Calibri"/>
              </a:rPr>
              <a:t> 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BU</a:t>
            </a:r>
            <a:r>
              <a:rPr lang="en-IN" sz="1200" dirty="0">
                <a:latin typeface="Calibri"/>
                <a:cs typeface="Calibri"/>
              </a:rPr>
              <a:t>: Getting Ready with all details from the Data Ops team for tools availability </a:t>
            </a:r>
          </a:p>
          <a:p>
            <a:endParaRPr lang="en-IN" sz="1200" dirty="0">
              <a:latin typeface="Calibri"/>
              <a:cs typeface="Calibri"/>
            </a:endParaRPr>
          </a:p>
          <a:p>
            <a:r>
              <a:rPr lang="en-IN" sz="1200" b="1" dirty="0">
                <a:latin typeface="Calibri"/>
                <a:cs typeface="Calibri"/>
              </a:rPr>
              <a:t>O:  Python 3.9 or 3.11 upgrade</a:t>
            </a:r>
            <a:endParaRPr lang="en-IN" sz="1200" b="1" dirty="0">
              <a:latin typeface="Calibri"/>
              <a:ea typeface="+mn-lt"/>
              <a:cs typeface="Calibri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KR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Work with Hadoop admins and the DS team for upgrading Python to 3.9 or 3.11 on CDP and make sure all models pipelines are working fine</a:t>
            </a:r>
          </a:p>
          <a:p>
            <a:r>
              <a:rPr lang="en-IN" sz="1200" b="1" dirty="0">
                <a:latin typeface="Calibri"/>
                <a:cs typeface="Calibri"/>
              </a:rPr>
              <a:t>   </a:t>
            </a:r>
            <a:r>
              <a:rPr lang="en-US" sz="1200" b="1" dirty="0">
                <a:latin typeface="Calibri"/>
                <a:ea typeface="+mn-lt"/>
                <a:cs typeface="Calibri"/>
              </a:rPr>
              <a:t>KR: </a:t>
            </a:r>
            <a:r>
              <a:rPr lang="en-US" sz="1200" dirty="0">
                <a:latin typeface="Calibri"/>
                <a:ea typeface="+mn-lt"/>
                <a:cs typeface="Calibri"/>
              </a:rPr>
              <a:t>Experiment with standing up container or cloud environment that allows data scientists to use the latest versions of Python (3.9 to 3.11)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Risks and Dependencies</a:t>
            </a:r>
            <a:r>
              <a:rPr lang="en-IN" sz="1200" dirty="0">
                <a:latin typeface="Calibri"/>
                <a:cs typeface="Calibri"/>
              </a:rPr>
              <a:t> 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Infra</a:t>
            </a:r>
            <a:r>
              <a:rPr lang="en-IN" sz="1200" dirty="0">
                <a:latin typeface="Calibri"/>
                <a:cs typeface="Calibri"/>
              </a:rPr>
              <a:t>: Availability of admin team to research (including vendor management, Cloudera/Red Hat) and deploy/support latest version of Python</a:t>
            </a:r>
            <a:endParaRPr lang="en-IN" sz="1200" dirty="0"/>
          </a:p>
          <a:p>
            <a:r>
              <a:rPr lang="en-IN" sz="1200" b="1" dirty="0">
                <a:latin typeface="Calibri"/>
                <a:cs typeface="Calibri"/>
              </a:rPr>
              <a:t>   BU</a:t>
            </a:r>
            <a:r>
              <a:rPr lang="en-IN" sz="1200" dirty="0">
                <a:latin typeface="Calibri"/>
                <a:cs typeface="Calibri"/>
              </a:rPr>
              <a:t>: Getting ready with all details from the Hadoop and Data Scientist team for availability </a:t>
            </a:r>
            <a:endParaRPr lang="en-IN" sz="1200" dirty="0"/>
          </a:p>
          <a:p>
            <a:endParaRPr lang="en-IN" sz="1200" b="1" dirty="0">
              <a:latin typeface="Calibri"/>
              <a:cs typeface="Calibri"/>
            </a:endParaRPr>
          </a:p>
          <a:p>
            <a:r>
              <a:rPr lang="en-IN" sz="1200" b="1" dirty="0">
                <a:latin typeface="Calibri"/>
                <a:cs typeface="Calibri"/>
              </a:rPr>
              <a:t>DevOps CI/CD and Tools Optimization with Practices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dirty="0">
                <a:latin typeface="Calibri"/>
                <a:cs typeface="Calibri"/>
              </a:rPr>
              <a:t> </a:t>
            </a:r>
            <a:r>
              <a:rPr lang="en-IN" sz="1200" b="1" dirty="0">
                <a:latin typeface="Calibri"/>
                <a:cs typeface="Calibri"/>
              </a:rPr>
              <a:t>O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IN" sz="1200" b="1" dirty="0">
                <a:latin typeface="Calibri"/>
                <a:cs typeface="Calibri"/>
              </a:rPr>
              <a:t>Code Promotion and Pipelines Stabilization-CI/CD</a:t>
            </a:r>
            <a:endParaRPr lang="en-US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KR1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FL,SFL, MM end to Workflow  CI/CD pipeline with  Automation </a:t>
            </a:r>
            <a:endParaRPr lang="en-US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KR2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Kafka-connect service restart Script  </a:t>
            </a:r>
            <a:endParaRPr lang="en-IN" sz="1200" dirty="0">
              <a:ea typeface="+mn-lt"/>
              <a:cs typeface="+mn-lt"/>
            </a:endParaRPr>
          </a:p>
          <a:p>
            <a:r>
              <a:rPr lang="en-US" sz="1200" dirty="0">
                <a:latin typeface="Calibri"/>
                <a:cs typeface="Calibri"/>
              </a:rPr>
              <a:t>   </a:t>
            </a:r>
            <a:r>
              <a:rPr lang="en-IN" sz="1200" b="1" dirty="0">
                <a:latin typeface="Calibri"/>
                <a:cs typeface="Calibri"/>
              </a:rPr>
              <a:t>KR3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Secure Code and Tools on AI Platform  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KR4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Docker Scans with CI/CD  </a:t>
            </a:r>
            <a:endParaRPr lang="en-IN" sz="1200" dirty="0">
              <a:ea typeface="+mn-lt"/>
              <a:cs typeface="+mn-lt"/>
            </a:endParaRPr>
          </a:p>
          <a:p>
            <a:r>
              <a:rPr lang="en-US" sz="1200" dirty="0">
                <a:latin typeface="Calibri"/>
                <a:cs typeface="Calibri"/>
              </a:rPr>
              <a:t>   </a:t>
            </a:r>
            <a:r>
              <a:rPr lang="en-IN" sz="1200" b="1" dirty="0">
                <a:latin typeface="Calibri"/>
                <a:cs typeface="Calibri"/>
              </a:rPr>
              <a:t>KR5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Code Scans with Veracode /</a:t>
            </a:r>
            <a:r>
              <a:rPr lang="en-US" sz="1200" dirty="0" err="1">
                <a:latin typeface="Calibri"/>
                <a:cs typeface="Calibri"/>
              </a:rPr>
              <a:t>Sonarqube</a:t>
            </a:r>
            <a:r>
              <a:rPr lang="en-US" sz="1200" dirty="0">
                <a:latin typeface="Calibri"/>
                <a:cs typeface="Calibri"/>
              </a:rPr>
              <a:t> </a:t>
            </a:r>
            <a:endParaRPr lang="en-IN" sz="1200" dirty="0">
              <a:ea typeface="+mn-lt"/>
              <a:cs typeface="+mn-lt"/>
            </a:endParaRPr>
          </a:p>
          <a:p>
            <a:r>
              <a:rPr lang="en-US" sz="1200" dirty="0">
                <a:latin typeface="Calibri"/>
                <a:cs typeface="Calibri"/>
              </a:rPr>
              <a:t>   </a:t>
            </a:r>
            <a:r>
              <a:rPr lang="en-IN" sz="1200" b="1" dirty="0">
                <a:latin typeface="Calibri"/>
                <a:cs typeface="Calibri"/>
              </a:rPr>
              <a:t>KR6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Health checks Enhancements  </a:t>
            </a:r>
            <a:endParaRPr lang="en-IN" sz="1200" dirty="0">
              <a:ea typeface="+mn-lt"/>
              <a:cs typeface="+mn-lt"/>
            </a:endParaRPr>
          </a:p>
          <a:p>
            <a:r>
              <a:rPr lang="en-US" sz="1200" dirty="0">
                <a:latin typeface="Calibri"/>
                <a:cs typeface="Calibri"/>
              </a:rPr>
              <a:t>   </a:t>
            </a:r>
            <a:r>
              <a:rPr lang="en-IN" sz="1200" b="1" dirty="0">
                <a:latin typeface="Calibri"/>
                <a:cs typeface="Calibri"/>
              </a:rPr>
              <a:t>KR7</a:t>
            </a:r>
            <a:r>
              <a:rPr lang="en-IN" sz="1200" dirty="0">
                <a:latin typeface="Calibri"/>
                <a:cs typeface="Calibri"/>
              </a:rPr>
              <a:t>: </a:t>
            </a:r>
            <a:r>
              <a:rPr lang="en-US" sz="1200" dirty="0">
                <a:latin typeface="Calibri"/>
                <a:cs typeface="Calibri"/>
              </a:rPr>
              <a:t>CDP7 Cluster and Tools Set on AI Platform</a:t>
            </a:r>
            <a:endParaRPr lang="en-IN" sz="1200" dirty="0">
              <a:ea typeface="+mn-lt"/>
              <a:cs typeface="+mn-lt"/>
            </a:endParaRPr>
          </a:p>
          <a:p>
            <a:r>
              <a:rPr lang="en-US" sz="1200" dirty="0">
                <a:latin typeface="Calibri"/>
                <a:cs typeface="Calibri"/>
              </a:rPr>
              <a:t>  </a:t>
            </a:r>
            <a:r>
              <a:rPr lang="en-US" sz="1200" b="1" dirty="0">
                <a:latin typeface="Calibri"/>
                <a:cs typeface="Calibri"/>
              </a:rPr>
              <a:t> KR8</a:t>
            </a:r>
            <a:r>
              <a:rPr lang="en-US" sz="1200" dirty="0">
                <a:latin typeface="Calibri"/>
                <a:cs typeface="Calibri"/>
              </a:rPr>
              <a:t>: Spark DCS CI/CD Pipelines Optimization   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dirty="0">
                <a:latin typeface="Calibri"/>
                <a:cs typeface="Calibri"/>
              </a:rPr>
              <a:t> </a:t>
            </a:r>
            <a:r>
              <a:rPr lang="en-IN" sz="1200" b="1" dirty="0">
                <a:latin typeface="Calibri"/>
                <a:cs typeface="Calibri"/>
              </a:rPr>
              <a:t>Risks and Dependencies</a:t>
            </a:r>
            <a:r>
              <a:rPr lang="en-IN" sz="1200" dirty="0">
                <a:latin typeface="Calibri"/>
                <a:cs typeface="Calibri"/>
              </a:rPr>
              <a:t> </a:t>
            </a:r>
            <a:endParaRPr lang="en-IN" sz="1200" dirty="0">
              <a:ea typeface="+mn-lt"/>
              <a:cs typeface="+mn-lt"/>
            </a:endParaRPr>
          </a:p>
          <a:p>
            <a:r>
              <a:rPr lang="en-IN" sz="1200" b="1" dirty="0">
                <a:latin typeface="Calibri"/>
                <a:cs typeface="Calibri"/>
              </a:rPr>
              <a:t>   BU</a:t>
            </a:r>
            <a:r>
              <a:rPr lang="en-IN" sz="1200" dirty="0">
                <a:latin typeface="Calibri"/>
                <a:cs typeface="Calibri"/>
              </a:rPr>
              <a:t>: Getting Ready with all CI/CD Pipelines to be available and make it READY for deployments</a:t>
            </a:r>
            <a:endParaRPr lang="en-US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456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F99A9E-1D32-40BB-B8ED-BA8469F717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F99A9E-1D32-40BB-B8ED-BA8469F717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722D2DD-E452-B748-83F2-82685792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64C03-9EC0-4B7E-8FE4-24DBF62E63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166A99B-5D31-B248-B1FF-A9B0DDF8E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1FC9-049D-9F44-98B9-9EBAF070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10 OKRs – AI/ML Platform and DevOps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8DB55-3700-22A7-7508-0A23DAF9BBA5}"/>
              </a:ext>
            </a:extLst>
          </p:cNvPr>
          <p:cNvSpPr txBox="1"/>
          <p:nvPr/>
        </p:nvSpPr>
        <p:spPr>
          <a:xfrm>
            <a:off x="503999" y="786382"/>
            <a:ext cx="110289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O: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Define Access Control Strategy for AI Platform (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  <a:hlinkClick r:id="rId5"/>
              </a:rPr>
              <a:t>OAIP-1850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KR1: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 Explore Okta authorization integration with Cloudera Ranger, Kafka and AWS to leverage tags [P0]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KR2: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Evaluate Okta ABAC/RBAC and decide </a:t>
            </a:r>
            <a:r>
              <a:rPr lang="en-US" dirty="0">
                <a:solidFill>
                  <a:srgbClr val="000000"/>
                </a:solidFill>
                <a:latin typeface="Montserrat"/>
                <a:ea typeface="+mn-lt"/>
                <a:cs typeface="+mn-lt"/>
              </a:rPr>
              <a:t>on the access control strategy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 [P0]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KR3: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 Spike/POC for feasibility of implementation [P1]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Risks and Dependencies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Caspian/Attributes Library: </a:t>
            </a:r>
            <a:r>
              <a:rPr lang="en-US" dirty="0">
                <a:solidFill>
                  <a:srgbClr val="000000"/>
                </a:solidFill>
                <a:latin typeface="Montserrat"/>
              </a:rPr>
              <a:t>Partner with these two teams to have a consistent approach between Caspian, AL and AI to our access control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7429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Infra: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Will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+mn-lt"/>
                <a:cs typeface="+mn-lt"/>
              </a:rPr>
              <a:t>need support through the exploration/evaluation</a:t>
            </a:r>
          </a:p>
        </p:txBody>
      </p:sp>
    </p:spTree>
    <p:extLst>
      <p:ext uri="{BB962C8B-B14F-4D97-AF65-F5344CB8AC3E}">
        <p14:creationId xmlns:p14="http://schemas.microsoft.com/office/powerpoint/2010/main" val="39302445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BFWjtxCEXwHOcxg5Wjh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BFWjtxCEXwHOcxg5Wjh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PtZwWNNZ_N4Z9Yz22PW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B53FziJKxKTAmuRYooTt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BFWjtxCEXwHOcxg5Wjh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ZG4Xsi8ujo4POZdcaaE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sW.DIeOxRiDmUqeiCUf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7KIivFnFJr8zfOPH3IBq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1smOlCia0LnRVn34pek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6SDfcNeXbrJyUhzm821I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sePKmXE6txe7dguw_Uj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IcgM8Za4zcKAG1PnLPO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PT Template - Cotiviti Corporate">
  <a:themeElements>
    <a:clrScheme name="Custom 5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209FED"/>
      </a:accent4>
      <a:accent5>
        <a:srgbClr val="F98E2B"/>
      </a:accent5>
      <a:accent6>
        <a:srgbClr val="00BCB5"/>
      </a:accent6>
      <a:hlink>
        <a:srgbClr val="9579D3"/>
      </a:hlink>
      <a:folHlink>
        <a:srgbClr val="D2D3DC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- Corporate" id="{B04DE262-87DA-0445-8C4B-DEFE44346EE2}" vid="{2782D9C2-B87A-EA44-8131-46CB25B6E894}"/>
    </a:ext>
  </a:extLst>
</a:theme>
</file>

<file path=ppt/theme/theme2.xml><?xml version="1.0" encoding="utf-8"?>
<a:theme xmlns:a="http://schemas.openxmlformats.org/drawingml/2006/main" name="Cotiviti_PPT_Template_4x3_Final">
  <a:themeElements>
    <a:clrScheme name="New G62 Scheme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7C77AD"/>
      </a:accent4>
      <a:accent5>
        <a:srgbClr val="00AEEF"/>
      </a:accent5>
      <a:accent6>
        <a:srgbClr val="00BCB5"/>
      </a:accent6>
      <a:hlink>
        <a:srgbClr val="9579D3"/>
      </a:hlink>
      <a:folHlink>
        <a:srgbClr val="D2D3DC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- Corporate - Widescreen" id="{F8F0B9B8-9E0C-7244-A394-0669F53E475C}" vid="{8C8641C0-A5D4-C544-89A9-296A5DCA9C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PT Template - Cotiviti Corporate">
  <a:themeElements>
    <a:clrScheme name="Custom 1">
      <a:dk1>
        <a:srgbClr val="000000"/>
      </a:dk1>
      <a:lt1>
        <a:srgbClr val="FFFFFF"/>
      </a:lt1>
      <a:dk2>
        <a:srgbClr val="FF8C00"/>
      </a:dk2>
      <a:lt2>
        <a:srgbClr val="A3D55F"/>
      </a:lt2>
      <a:accent1>
        <a:srgbClr val="30006F"/>
      </a:accent1>
      <a:accent2>
        <a:srgbClr val="9579D3"/>
      </a:accent2>
      <a:accent3>
        <a:srgbClr val="EC008C"/>
      </a:accent3>
      <a:accent4>
        <a:srgbClr val="209FED"/>
      </a:accent4>
      <a:accent5>
        <a:srgbClr val="F98E2B"/>
      </a:accent5>
      <a:accent6>
        <a:srgbClr val="00BCB5"/>
      </a:accent6>
      <a:hlink>
        <a:srgbClr val="9579D3"/>
      </a:hlink>
      <a:folHlink>
        <a:srgbClr val="9578D3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 - Corporate" id="{B04DE262-87DA-0445-8C4B-DEFE44346EE2}" vid="{2782D9C2-B87A-EA44-8131-46CB25B6E8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80D9C9EADCF545934D28CAE1E355DC" ma:contentTypeVersion="15" ma:contentTypeDescription="Create a new document." ma:contentTypeScope="" ma:versionID="204ad270c34d716baccf28904774651a">
  <xsd:schema xmlns:xsd="http://www.w3.org/2001/XMLSchema" xmlns:xs="http://www.w3.org/2001/XMLSchema" xmlns:p="http://schemas.microsoft.com/office/2006/metadata/properties" xmlns:ns1="http://schemas.microsoft.com/sharepoint/v3" xmlns:ns2="40243755-2c0e-44ee-93b0-4ad7af0890a3" xmlns:ns3="28ba43fa-1da5-4b9e-86cd-2d6c678239cc" targetNamespace="http://schemas.microsoft.com/office/2006/metadata/properties" ma:root="true" ma:fieldsID="83bd78ed5b0c1e2fae2af1c5e4227c56" ns1:_="" ns2:_="" ns3:_="">
    <xsd:import namespace="http://schemas.microsoft.com/sharepoint/v3"/>
    <xsd:import namespace="40243755-2c0e-44ee-93b0-4ad7af0890a3"/>
    <xsd:import namespace="28ba43fa-1da5-4b9e-86cd-2d6c678239cc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43755-2c0e-44ee-93b0-4ad7af08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4ebe00df-d97b-4d6c-b305-55c807d499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a43fa-1da5-4b9e-86cd-2d6c678239c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2566042-5852-4100-8f30-e1c46b19062f}" ma:internalName="TaxCatchAll" ma:showField="CatchAllData" ma:web="28ba43fa-1da5-4b9e-86cd-2d6c678239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8ba43fa-1da5-4b9e-86cd-2d6c678239cc" xsi:nil="true"/>
    <PublishingExpirationDate xmlns="http://schemas.microsoft.com/sharepoint/v3" xsi:nil="true"/>
    <lcf76f155ced4ddcb4097134ff3c332f xmlns="40243755-2c0e-44ee-93b0-4ad7af0890a3">
      <Terms xmlns="http://schemas.microsoft.com/office/infopath/2007/PartnerControls"/>
    </lcf76f155ced4ddcb4097134ff3c332f>
    <PublishingStartDate xmlns="http://schemas.microsoft.com/sharepoint/v3" xsi:nil="true"/>
    <SharedWithUsers xmlns="28ba43fa-1da5-4b9e-86cd-2d6c678239cc">
      <UserInfo>
        <DisplayName>Shrestha, Pritam</DisplayName>
        <AccountId>93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1E164A6-8A62-43E7-B93A-5FDAB67C3E1E}">
  <ds:schemaRefs>
    <ds:schemaRef ds:uri="28ba43fa-1da5-4b9e-86cd-2d6c678239cc"/>
    <ds:schemaRef ds:uri="40243755-2c0e-44ee-93b0-4ad7af0890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3DEDE0D-0D3B-4D84-9103-BDFE10A01F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AD9FD-BAD9-409B-9460-C2A6439DD7E6}">
  <ds:schemaRefs>
    <ds:schemaRef ds:uri="28ba43fa-1da5-4b9e-86cd-2d6c678239cc"/>
    <ds:schemaRef ds:uri="40243755-2c0e-44ee-93b0-4ad7af0890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2015</Words>
  <Application>Microsoft Office PowerPoint</Application>
  <PresentationFormat>Widescreen</PresentationFormat>
  <Paragraphs>297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PPT Template - Cotiviti Corporate</vt:lpstr>
      <vt:lpstr>Cotiviti_PPT_Template_4x3_Final</vt:lpstr>
      <vt:lpstr>Office Theme</vt:lpstr>
      <vt:lpstr>1_PPT Template - Cotiviti Corporate</vt:lpstr>
      <vt:lpstr>PI-10: Key Planning Dates and Milestones</vt:lpstr>
      <vt:lpstr>Pre-PI10 Planning</vt:lpstr>
      <vt:lpstr>PI9 Resources &amp; Velocity</vt:lpstr>
      <vt:lpstr>PI9 Objectives – AI Platform</vt:lpstr>
      <vt:lpstr>PI 10 OKRs – AI/ML Platform Engineering</vt:lpstr>
      <vt:lpstr>PI 10 OKRs – AI/ML Platform Engineering</vt:lpstr>
      <vt:lpstr>PI 10 OKRs – AI/ML Platform &amp; DevOps </vt:lpstr>
      <vt:lpstr>PI 10 OKRs – AI/ML Platform &amp; DevOps </vt:lpstr>
      <vt:lpstr>PI 10 OKRs – AI/ML Platform and DevOps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OKRs for PI planning</dc:title>
  <dc:creator/>
  <cp:lastModifiedBy>Oncioiu, Liviu</cp:lastModifiedBy>
  <cp:revision>2</cp:revision>
  <dcterms:created xsi:type="dcterms:W3CDTF">2022-09-16T12:26:43Z</dcterms:created>
  <dcterms:modified xsi:type="dcterms:W3CDTF">2022-11-02T05:10:15Z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0x010100A180D9C9EADCF545934D28CAE1E355DC</vt:lpwstr>
  </property>
  <property fmtid="{D5CDD505-2E9C-101B-9397-08002B2CF9AE}" pid="3" name="Order">
    <vt:r8>6300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MediaServiceImageTags">
    <vt:lpwstr/>
  </property>
</Properties>
</file>